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7860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7791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4547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851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170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9673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4856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617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865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460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506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7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500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897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313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43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050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860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3600400"/>
          </a:xfrm>
        </p:spPr>
        <p:txBody>
          <a:bodyPr>
            <a:noAutofit/>
          </a:bodyPr>
          <a:lstStyle/>
          <a:p>
            <a:pPr algn="ctr"/>
            <a:r>
              <a:rPr lang="tr-TR" sz="5400" b="1" dirty="0"/>
              <a:t>6.2.2</a:t>
            </a:r>
            <a:br>
              <a:rPr lang="tr-TR" sz="5400" b="1" dirty="0"/>
            </a:br>
            <a:r>
              <a:rPr lang="tr-TR" sz="5400" b="1" dirty="0"/>
              <a:t>SABİT Mİ DEĞİŞKEN Mİ?</a:t>
            </a:r>
            <a:br>
              <a:rPr lang="tr-TR" sz="5400" b="1" dirty="0"/>
            </a:br>
            <a:br>
              <a:rPr lang="tr-TR" sz="5400" b="1" dirty="0"/>
            </a:br>
            <a:r>
              <a:rPr lang="tr-TR" sz="5400" b="1" dirty="0"/>
              <a:t>6.2.2 A</a:t>
            </a:r>
            <a:br>
              <a:rPr lang="tr-TR" sz="5400" b="1" dirty="0"/>
            </a:br>
            <a:r>
              <a:rPr lang="tr-TR" sz="5400" b="1" dirty="0"/>
              <a:t>SABİT DEĞİŞKEN KARMAŞASI</a:t>
            </a:r>
          </a:p>
        </p:txBody>
      </p:sp>
    </p:spTree>
    <p:extLst>
      <p:ext uri="{BB962C8B-B14F-4D97-AF65-F5344CB8AC3E}">
        <p14:creationId xmlns:p14="http://schemas.microsoft.com/office/powerpoint/2010/main" val="339293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79512" y="764373"/>
            <a:ext cx="8370128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Bu fotoğrafta yer alan sabit ve değişkenleri düşünelim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860032" y="2132856"/>
            <a:ext cx="3420368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/>
              <a:t>İçinde yer alan yemek ise değişkendir.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4716016" cy="408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82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82960" y="597064"/>
            <a:ext cx="8370128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Bir çocuk parkında yer alan sabit ve değişkenler nelerdir?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2204864"/>
            <a:ext cx="8982075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90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09813" y="764373"/>
            <a:ext cx="8854675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Bir çocuk parkında yer alan sabit ve değişkenler nelerdir?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148064" y="2348880"/>
            <a:ext cx="313233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/>
              <a:t>Parkta yer alan oyuncaklar sabittir.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1" y="2348880"/>
            <a:ext cx="4750220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59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22940" y="767234"/>
            <a:ext cx="8298120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Bir çocuk parkında yer alan sabit ve değişkenler nelerdir?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292080" y="2348880"/>
            <a:ext cx="3600400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/>
              <a:t>Parkı ziyarete ya da oynamaya gelen çocuklar, </a:t>
            </a:r>
            <a:r>
              <a:rPr lang="de-DE" sz="2800" b="1" dirty="0" err="1"/>
              <a:t>gençler</a:t>
            </a:r>
            <a:r>
              <a:rPr lang="de-DE" sz="2800" b="1" dirty="0"/>
              <a:t> </a:t>
            </a:r>
            <a:r>
              <a:rPr lang="de-DE" sz="2800" b="1" dirty="0" err="1"/>
              <a:t>ve</a:t>
            </a:r>
            <a:r>
              <a:rPr lang="de-DE" sz="2800" b="1" dirty="0"/>
              <a:t> </a:t>
            </a:r>
            <a:r>
              <a:rPr lang="de-DE" sz="2800" b="1" dirty="0" err="1"/>
              <a:t>insanlar</a:t>
            </a:r>
            <a:r>
              <a:rPr lang="de-DE" sz="2800" b="1" dirty="0"/>
              <a:t> da </a:t>
            </a:r>
            <a:r>
              <a:rPr lang="de-DE" sz="2800" b="1" dirty="0" err="1"/>
              <a:t>değişkenlerdir</a:t>
            </a:r>
            <a:r>
              <a:rPr lang="de-DE" sz="2800" b="1" dirty="0"/>
              <a:t>.</a:t>
            </a:r>
            <a:endParaRPr lang="tr-TR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96855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023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86936" y="731837"/>
            <a:ext cx="8370128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Bir çocuk parkında yer alan sabit ve değişkenler nelerdir?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364088" y="2348880"/>
            <a:ext cx="3600400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/>
              <a:t>Parkı ziyarete ya da oynamaya gelen çocuklar, </a:t>
            </a:r>
            <a:r>
              <a:rPr lang="de-DE" sz="2800" b="1" dirty="0" err="1"/>
              <a:t>gençler</a:t>
            </a:r>
            <a:r>
              <a:rPr lang="de-DE" sz="2800" b="1" dirty="0"/>
              <a:t> </a:t>
            </a:r>
            <a:r>
              <a:rPr lang="de-DE" sz="2800" b="1" dirty="0" err="1"/>
              <a:t>ve</a:t>
            </a:r>
            <a:r>
              <a:rPr lang="de-DE" sz="2800" b="1" dirty="0"/>
              <a:t> </a:t>
            </a:r>
            <a:r>
              <a:rPr lang="de-DE" sz="2800" b="1" dirty="0" err="1"/>
              <a:t>insanlar</a:t>
            </a:r>
            <a:r>
              <a:rPr lang="de-DE" sz="2800" b="1" dirty="0"/>
              <a:t> da </a:t>
            </a:r>
            <a:r>
              <a:rPr lang="de-DE" sz="2800" b="1" dirty="0" err="1"/>
              <a:t>değişkenlerdir</a:t>
            </a:r>
            <a:r>
              <a:rPr lang="de-DE" sz="2800" b="1" dirty="0"/>
              <a:t>.</a:t>
            </a:r>
            <a:endParaRPr lang="tr-TR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96855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299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8944" y="839241"/>
            <a:ext cx="8370128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Bu fotoğrafta yer alan sabit ve değişkenleri düşünelim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860032" y="2675467"/>
            <a:ext cx="3420368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5"/>
            <a:ext cx="849694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81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79512" y="764373"/>
            <a:ext cx="8784976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Bu fotoğrafta yer alan sabit ve değişkenleri düşünelim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076056" y="2204864"/>
            <a:ext cx="374441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/>
              <a:t>Sabit olan yoldur.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204864"/>
            <a:ext cx="4707061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386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-108520" y="764373"/>
            <a:ext cx="8658160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Bu fotoğrafta yer alan sabit ve değişkenleri düşünelim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860032" y="2675467"/>
            <a:ext cx="4283968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/>
              <a:t>Yolda giden araçlar ve araçların içindeki insanlar da değişkenlerdir.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46449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985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23528" y="764373"/>
            <a:ext cx="8226112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Bu fotoğrafta yer alan sabit ve değişkenleri düşünelim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86" y="2781098"/>
            <a:ext cx="4315427" cy="2896004"/>
          </a:xfrm>
        </p:spPr>
      </p:pic>
    </p:spTree>
    <p:extLst>
      <p:ext uri="{BB962C8B-B14F-4D97-AF65-F5344CB8AC3E}">
        <p14:creationId xmlns:p14="http://schemas.microsoft.com/office/powerpoint/2010/main" val="2667486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95536" y="764373"/>
            <a:ext cx="8154104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Bu fotoğrafta yer alan sabit ve değişkenleri düşünelim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860032" y="2675467"/>
            <a:ext cx="410445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/>
              <a:t>Sabitler toplama ve eşittir işaretleridir.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446449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4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37202" y="588644"/>
            <a:ext cx="8082096" cy="1293028"/>
          </a:xfrm>
        </p:spPr>
        <p:txBody>
          <a:bodyPr>
            <a:noAutofit/>
          </a:bodyPr>
          <a:lstStyle/>
          <a:p>
            <a:pPr algn="ctr"/>
            <a:r>
              <a:rPr lang="tr-TR" sz="5400" b="1" dirty="0"/>
              <a:t>Fotoğrafta Neler Görüyorsunuz?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94560"/>
            <a:ext cx="6867809" cy="429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90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23528" y="764373"/>
            <a:ext cx="8226112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Bu fotoğrafta yer alan sabit ve değişkenleri düşünelim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932040" y="2276872"/>
            <a:ext cx="410445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/>
              <a:t>Değişkenler ise sayılardır. Bir işlemi yaparken değişkenler sonucu etkiler ve değiştirir; işlem ise aynıdır.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0" y="2276872"/>
            <a:ext cx="462251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4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18B3-9173-0819-17FC-E8AAC7298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C3055BE2-BB21-811A-CC32-3BF3B44E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64373"/>
            <a:ext cx="8226112" cy="1293028"/>
          </a:xfrm>
        </p:spPr>
        <p:txBody>
          <a:bodyPr>
            <a:noAutofit/>
          </a:bodyPr>
          <a:lstStyle/>
          <a:p>
            <a:pPr algn="ctr"/>
            <a:r>
              <a:rPr lang="tr-TR" b="1" dirty="0"/>
              <a:t>Sabit değer nedir?</a:t>
            </a:r>
            <a:endParaRPr lang="tr-TR" sz="4000" b="1" dirty="0"/>
          </a:p>
        </p:txBody>
      </p:sp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0FA4E4EE-E3FD-1619-73D7-D6D2D45C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040" y="2276872"/>
            <a:ext cx="410445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Program boyunca değeri hiç değişmeyen verilerdir.</a:t>
            </a:r>
          </a:p>
          <a:p>
            <a:pPr marL="0" indent="0">
              <a:buNone/>
            </a:pPr>
            <a:r>
              <a:rPr lang="tr-TR" b="1" dirty="0"/>
              <a:t>Örneğin: Pi sayısı veya bir haftanın gün sayısı.</a:t>
            </a:r>
            <a:endParaRPr lang="tr-TR" sz="3200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168FDA1-8A2D-AEC0-C4CF-7ED46FA89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124744"/>
            <a:ext cx="3672408" cy="472514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5792F05-2796-0E13-C24E-1E22C7055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66" y="3789040"/>
            <a:ext cx="1669218" cy="16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16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DC17C-B197-214F-5520-F1C9163C9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A73CE5BB-94AE-A0AB-E3DE-494997D2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64373"/>
            <a:ext cx="8226112" cy="1293028"/>
          </a:xfrm>
        </p:spPr>
        <p:txBody>
          <a:bodyPr>
            <a:noAutofit/>
          </a:bodyPr>
          <a:lstStyle/>
          <a:p>
            <a:pPr algn="ctr"/>
            <a:r>
              <a:rPr lang="tr-TR" b="1" dirty="0"/>
              <a:t>Değişken nedir?</a:t>
            </a:r>
            <a:endParaRPr lang="tr-TR" sz="4000" b="1" dirty="0"/>
          </a:p>
        </p:txBody>
      </p:sp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025D9A69-8D0C-9FC7-16B7-215D48781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928" y="2244334"/>
            <a:ext cx="4752528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Programın çalışması sırasında farklı değerler alabilen kaplardır </a:t>
            </a:r>
          </a:p>
          <a:p>
            <a:pPr marL="0" indent="0">
              <a:buNone/>
            </a:pPr>
            <a:r>
              <a:rPr lang="tr-TR" b="1" dirty="0"/>
              <a:t>Örneğin: Bir oyundaki skorunuz veya kullanıcının yaşı.</a:t>
            </a:r>
            <a:endParaRPr lang="tr-TR" sz="3200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7DF2F2D-0225-D6D0-C5D9-057E2628A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44334"/>
            <a:ext cx="1406943" cy="140069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9CA984E-E44D-2A7B-68F9-D0B0C3724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630125"/>
            <a:ext cx="1406943" cy="14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10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638964" y="548680"/>
            <a:ext cx="7866072" cy="1293028"/>
          </a:xfrm>
        </p:spPr>
        <p:txBody>
          <a:bodyPr>
            <a:noAutofit/>
          </a:bodyPr>
          <a:lstStyle/>
          <a:p>
            <a:pPr algn="ctr"/>
            <a:r>
              <a:rPr lang="tr-TR" sz="5400" b="1" dirty="0"/>
              <a:t>Fotoğrafta Neler Görüyorsunuz?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436096" y="2132856"/>
            <a:ext cx="3204344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/>
              <a:t>Öğrencilerin olduğu bir sınıf. </a:t>
            </a:r>
          </a:p>
          <a:p>
            <a:pPr marL="0" indent="0">
              <a:buNone/>
            </a:pPr>
            <a:r>
              <a:rPr lang="tr-TR" sz="2800" b="1" dirty="0"/>
              <a:t>Öğretmen, öğrenciler, sıralar, dolaplar, tahta, panolar...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680520" cy="429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523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0" y="620688"/>
            <a:ext cx="8549640" cy="1293028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/>
              <a:t>Fotoğrafta Yer Alan Sabit ve Değişkenler Nelerdir?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220072" y="2132856"/>
            <a:ext cx="3672408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/>
              <a:t>Öğretmen ve öğrenciler ile onlara ait kişisel eşyalar değişkendir. Sınıfa ait diğer nesneler ise sabit.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680520" cy="429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21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755576" y="588099"/>
            <a:ext cx="7794064" cy="1293028"/>
          </a:xfrm>
        </p:spPr>
        <p:txBody>
          <a:bodyPr>
            <a:noAutofit/>
          </a:bodyPr>
          <a:lstStyle/>
          <a:p>
            <a:pPr algn="ctr"/>
            <a:r>
              <a:rPr lang="tr-TR" sz="5400" b="1" dirty="0"/>
              <a:t>Fotoğrafta Ne Var?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6" y="2060848"/>
            <a:ext cx="6948263" cy="435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76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755576" y="620688"/>
            <a:ext cx="7794064" cy="1293028"/>
          </a:xfrm>
        </p:spPr>
        <p:txBody>
          <a:bodyPr>
            <a:noAutofit/>
          </a:bodyPr>
          <a:lstStyle/>
          <a:p>
            <a:pPr algn="ctr"/>
            <a:r>
              <a:rPr lang="tr-TR" sz="5400" b="1" dirty="0"/>
              <a:t>Fotoğrafta Ne Var?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724128" y="2348880"/>
            <a:ext cx="3312368" cy="3450696"/>
          </a:xfrm>
        </p:spPr>
        <p:txBody>
          <a:bodyPr/>
          <a:lstStyle/>
          <a:p>
            <a:pPr marL="0" indent="0">
              <a:buNone/>
            </a:pPr>
            <a:r>
              <a:rPr lang="tr-TR" b="1" dirty="0"/>
              <a:t>Öğretmen ve öğrencileri eşyalarını alıp gittiklerinde geriye kalan, sınıfa ait nesneler, yani sabitler.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8" y="2348880"/>
            <a:ext cx="5472608" cy="435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35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95536" y="764373"/>
            <a:ext cx="8154104" cy="1293028"/>
          </a:xfrm>
        </p:spPr>
        <p:txBody>
          <a:bodyPr>
            <a:noAutofit/>
          </a:bodyPr>
          <a:lstStyle/>
          <a:p>
            <a:pPr algn="ctr"/>
            <a:r>
              <a:rPr lang="tr-TR" sz="5400" b="1" dirty="0"/>
              <a:t>Fotoğrafta Ne Var?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364088" y="2276872"/>
            <a:ext cx="3563888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/>
              <a:t>Bu fotoğrafta yer alanlar da sınıfın değişkenleri, yani öğrenciler.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711824" cy="42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12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570115" y="594360"/>
            <a:ext cx="8423500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Bu fotoğrafta yer alan sabit ve değişkenleri düşünelim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4560"/>
            <a:ext cx="8991600" cy="463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49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93993" y="594360"/>
            <a:ext cx="8370128" cy="1293028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/>
              <a:t>Bu fotoğrafta yer alan sabit ve değişkenleri düşünelim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52250"/>
            <a:ext cx="8991600" cy="448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418638"/>
      </p:ext>
    </p:extLst>
  </p:cSld>
  <p:clrMapOvr>
    <a:masterClrMapping/>
  </p:clrMapOvr>
</p:sld>
</file>

<file path=ppt/theme/theme1.xml><?xml version="1.0" encoding="utf-8"?>
<a:theme xmlns:a="http://schemas.openxmlformats.org/drawingml/2006/main" name="Uçak İzi">
  <a:themeElements>
    <a:clrScheme name="Uçak İzi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Uçak İzi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çak İzi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Uçak İzi</Template>
  <TotalTime>626</TotalTime>
  <Words>334</Words>
  <Application>Microsoft Office PowerPoint</Application>
  <PresentationFormat>Ekran Gösterisi (4:3)</PresentationFormat>
  <Paragraphs>39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5" baseType="lpstr">
      <vt:lpstr>Arial</vt:lpstr>
      <vt:lpstr>Century Gothic</vt:lpstr>
      <vt:lpstr>Uçak İzi</vt:lpstr>
      <vt:lpstr>6.2.2 SABİT Mİ DEĞİŞKEN Mİ?  6.2.2 A SABİT DEĞİŞKEN KARMAŞASI</vt:lpstr>
      <vt:lpstr>Fotoğrafta Neler Görüyorsunuz?</vt:lpstr>
      <vt:lpstr>Fotoğrafta Neler Görüyorsunuz?</vt:lpstr>
      <vt:lpstr>Fotoğrafta Yer Alan Sabit ve Değişkenler Nelerdir?</vt:lpstr>
      <vt:lpstr>Fotoğrafta Ne Var?</vt:lpstr>
      <vt:lpstr>Fotoğrafta Ne Var?</vt:lpstr>
      <vt:lpstr>Fotoğrafta Ne Var?</vt:lpstr>
      <vt:lpstr>Bu fotoğrafta yer alan sabit ve değişkenleri düşünelim</vt:lpstr>
      <vt:lpstr>Bu fotoğrafta yer alan sabit ve değişkenleri düşünelim</vt:lpstr>
      <vt:lpstr>Bu fotoğrafta yer alan sabit ve değişkenleri düşünelim</vt:lpstr>
      <vt:lpstr>Bir çocuk parkında yer alan sabit ve değişkenler nelerdir?</vt:lpstr>
      <vt:lpstr>Bir çocuk parkında yer alan sabit ve değişkenler nelerdir?</vt:lpstr>
      <vt:lpstr>Bir çocuk parkında yer alan sabit ve değişkenler nelerdir?</vt:lpstr>
      <vt:lpstr>Bir çocuk parkında yer alan sabit ve değişkenler nelerdir?</vt:lpstr>
      <vt:lpstr>Bu fotoğrafta yer alan sabit ve değişkenleri düşünelim</vt:lpstr>
      <vt:lpstr>Bu fotoğrafta yer alan sabit ve değişkenleri düşünelim</vt:lpstr>
      <vt:lpstr>Bu fotoğrafta yer alan sabit ve değişkenleri düşünelim</vt:lpstr>
      <vt:lpstr>Bu fotoğrafta yer alan sabit ve değişkenleri düşünelim</vt:lpstr>
      <vt:lpstr>Bu fotoğrafta yer alan sabit ve değişkenleri düşünelim</vt:lpstr>
      <vt:lpstr>Bu fotoğrafta yer alan sabit ve değişkenleri düşünelim</vt:lpstr>
      <vt:lpstr>Sabit değer nedir?</vt:lpstr>
      <vt:lpstr>Değişken nedir?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İLETİŞİM BENİM İŞİM</dc:title>
  <dc:creator>Efe</dc:creator>
  <cp:lastModifiedBy>User</cp:lastModifiedBy>
  <cp:revision>59</cp:revision>
  <dcterms:created xsi:type="dcterms:W3CDTF">2018-11-21T05:27:46Z</dcterms:created>
  <dcterms:modified xsi:type="dcterms:W3CDTF">2026-02-13T12:57:22Z</dcterms:modified>
</cp:coreProperties>
</file>