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9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38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40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84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0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058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781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957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55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346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14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44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9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17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63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19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37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577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3600400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6.2.1</a:t>
            </a:r>
            <a:br>
              <a:rPr lang="tr-TR" sz="5400" b="1" dirty="0"/>
            </a:br>
            <a:r>
              <a:rPr lang="tr-TR" sz="5400" b="1" dirty="0"/>
              <a:t>Haydi Veri Toplamaya</a:t>
            </a:r>
            <a:br>
              <a:rPr lang="tr-TR" sz="5400" b="1" dirty="0"/>
            </a:br>
            <a:br>
              <a:rPr lang="tr-TR" sz="5400" b="1" dirty="0"/>
            </a:br>
            <a:r>
              <a:rPr lang="tr-TR" sz="5400" b="1" dirty="0"/>
              <a:t>6.2.1 A</a:t>
            </a:r>
            <a:br>
              <a:rPr lang="tr-TR" sz="5400" b="1" dirty="0"/>
            </a:br>
            <a:r>
              <a:rPr lang="tr-TR" sz="5400" b="1" dirty="0"/>
              <a:t>Bu Nasıl Problem</a:t>
            </a:r>
          </a:p>
        </p:txBody>
      </p:sp>
    </p:spTree>
    <p:extLst>
      <p:ext uri="{BB962C8B-B14F-4D97-AF65-F5344CB8AC3E}">
        <p14:creationId xmlns:p14="http://schemas.microsoft.com/office/powerpoint/2010/main" val="339293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3568" y="764373"/>
            <a:ext cx="7866072" cy="1293028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İlk Bilgisayar Ne Olabilir?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04864"/>
            <a:ext cx="3078800" cy="1728961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780928"/>
            <a:ext cx="2438400" cy="33274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84" t="15018" r="28806" b="24982"/>
          <a:stretch/>
        </p:blipFill>
        <p:spPr>
          <a:xfrm>
            <a:off x="4369177" y="2348880"/>
            <a:ext cx="1006167" cy="172819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444628"/>
            <a:ext cx="2987824" cy="226818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732" y="4444629"/>
            <a:ext cx="2097055" cy="208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59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5400" b="1" dirty="0"/>
              <a:t>İlk Bilgisayar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2675467"/>
            <a:ext cx="3627925" cy="3450696"/>
          </a:xfrm>
        </p:spPr>
        <p:txBody>
          <a:bodyPr/>
          <a:lstStyle/>
          <a:p>
            <a:r>
              <a:rPr lang="tr-TR" b="1" dirty="0"/>
              <a:t>İlk Bilgisayar Abaküs</a:t>
            </a:r>
          </a:p>
          <a:p>
            <a:r>
              <a:rPr lang="tr-TR" b="1" dirty="0"/>
              <a:t>Peki Neden?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708920"/>
            <a:ext cx="3456384" cy="342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42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55576" y="764704"/>
            <a:ext cx="6377940" cy="1293028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ENIAC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504" y="2276872"/>
            <a:ext cx="4320480" cy="3450696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Elektrikle çalışan ve veri işleme kapasitesine sahip</a:t>
            </a:r>
          </a:p>
          <a:p>
            <a:pPr marL="0" indent="0">
              <a:buNone/>
            </a:pPr>
            <a:r>
              <a:rPr lang="tr-TR" b="1" dirty="0"/>
              <a:t>ilk modern bilgisayar </a:t>
            </a:r>
            <a:r>
              <a:rPr lang="tr-TR" b="1" dirty="0" err="1"/>
              <a:t>ENIAC’tır</a:t>
            </a:r>
            <a:r>
              <a:rPr lang="tr-TR" b="1" dirty="0"/>
              <a:t>. </a:t>
            </a:r>
          </a:p>
          <a:p>
            <a:pPr marL="0" indent="0">
              <a:buNone/>
            </a:pPr>
            <a:r>
              <a:rPr lang="tr-TR" b="1" dirty="0"/>
              <a:t>ENIAC bir ev büyüklüğündedir (167 metrekare) ve ağırlığı 30</a:t>
            </a:r>
          </a:p>
          <a:p>
            <a:pPr marL="0" indent="0">
              <a:buNone/>
            </a:pPr>
            <a:r>
              <a:rPr lang="tr-TR" b="1" dirty="0"/>
              <a:t>tondur.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88" y="2303639"/>
            <a:ext cx="4515069" cy="253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415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539552" y="764373"/>
            <a:ext cx="8010088" cy="1293028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İlk Hesap Makinesi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348880"/>
            <a:ext cx="4320480" cy="3450696"/>
          </a:xfrm>
        </p:spPr>
        <p:txBody>
          <a:bodyPr/>
          <a:lstStyle/>
          <a:p>
            <a:pPr marL="0" indent="0">
              <a:buNone/>
            </a:pPr>
            <a:r>
              <a:rPr lang="tr-TR" b="1" dirty="0" err="1"/>
              <a:t>Blaise</a:t>
            </a:r>
            <a:r>
              <a:rPr lang="tr-TR" b="1" dirty="0"/>
              <a:t> Pascal tarafından icat edilen </a:t>
            </a:r>
            <a:r>
              <a:rPr lang="tr-TR" b="1" dirty="0" err="1"/>
              <a:t>Pascal’ın</a:t>
            </a:r>
            <a:r>
              <a:rPr lang="tr-TR" b="1" dirty="0"/>
              <a:t>, 17. yüzyıl boyunca çalışan ilk ve tek mekanik hesap makinesiydi.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567" y="2420888"/>
            <a:ext cx="3393073" cy="289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62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41784" y="908720"/>
            <a:ext cx="8676456" cy="1293028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Bilgisayarın Gelişimine Katkı Sağlayanlar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564904"/>
            <a:ext cx="8568952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*Mantık üzerine çalışmalar yapan </a:t>
            </a:r>
            <a:r>
              <a:rPr lang="tr-TR" b="1" dirty="0" err="1"/>
              <a:t>Gottrfried</a:t>
            </a:r>
            <a:r>
              <a:rPr lang="tr-TR" b="1" dirty="0"/>
              <a:t> Leibniz ve Charles </a:t>
            </a:r>
            <a:r>
              <a:rPr lang="tr-TR" b="1" dirty="0" err="1"/>
              <a:t>Babbage</a:t>
            </a:r>
            <a:r>
              <a:rPr lang="tr-TR" b="1" dirty="0"/>
              <a:t>,</a:t>
            </a:r>
          </a:p>
          <a:p>
            <a:pPr marL="0" indent="0">
              <a:buNone/>
            </a:pPr>
            <a:r>
              <a:rPr lang="tr-TR" b="1" dirty="0"/>
              <a:t>*Matematiksel dil yapısının öncüsü George </a:t>
            </a:r>
            <a:r>
              <a:rPr lang="tr-TR" b="1" dirty="0" err="1"/>
              <a:t>Boole</a:t>
            </a:r>
            <a:r>
              <a:rPr lang="tr-TR" b="1" dirty="0"/>
              <a:t>,</a:t>
            </a:r>
          </a:p>
          <a:p>
            <a:pPr marL="0" indent="0">
              <a:buNone/>
            </a:pPr>
            <a:r>
              <a:rPr lang="tr-TR" b="1" dirty="0"/>
              <a:t>*Kuramsal makineler tasarlayan Alan Turing,</a:t>
            </a:r>
          </a:p>
          <a:p>
            <a:pPr marL="0" indent="0">
              <a:buNone/>
            </a:pPr>
            <a:r>
              <a:rPr lang="tr-TR" b="1" dirty="0"/>
              <a:t>*Modern bilgisayarlara katkı sağlayan John </a:t>
            </a:r>
            <a:r>
              <a:rPr lang="tr-TR" b="1" dirty="0" err="1"/>
              <a:t>von</a:t>
            </a:r>
            <a:r>
              <a:rPr lang="tr-TR" b="1" dirty="0"/>
              <a:t> Neumann,</a:t>
            </a:r>
          </a:p>
          <a:p>
            <a:pPr marL="0" indent="0">
              <a:buNone/>
            </a:pPr>
            <a:r>
              <a:rPr lang="tr-TR" b="1" dirty="0"/>
              <a:t>*Kuramsal programlama </a:t>
            </a:r>
            <a:r>
              <a:rPr lang="tr-TR" b="1"/>
              <a:t>çalışmaları yapan Dana </a:t>
            </a:r>
            <a:r>
              <a:rPr lang="tr-TR" b="1" dirty="0"/>
              <a:t>Scott.</a:t>
            </a:r>
          </a:p>
        </p:txBody>
      </p:sp>
    </p:spTree>
    <p:extLst>
      <p:ext uri="{BB962C8B-B14F-4D97-AF65-F5344CB8AC3E}">
        <p14:creationId xmlns:p14="http://schemas.microsoft.com/office/powerpoint/2010/main" val="2695590920"/>
      </p:ext>
    </p:extLst>
  </p:cSld>
  <p:clrMapOvr>
    <a:masterClrMapping/>
  </p:clrMapOvr>
</p:sld>
</file>

<file path=ppt/theme/theme1.xml><?xml version="1.0" encoding="utf-8"?>
<a:theme xmlns:a="http://schemas.openxmlformats.org/drawingml/2006/main" name="Uçak İzi">
  <a:themeElements>
    <a:clrScheme name="Uçak İzi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Uçak İzi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çak İzi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Uçak İzi</Template>
  <TotalTime>222</TotalTime>
  <Words>121</Words>
  <Application>Microsoft Office PowerPoint</Application>
  <PresentationFormat>Ekran Gösterisi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Uçak İzi</vt:lpstr>
      <vt:lpstr>6.2.1 Haydi Veri Toplamaya  6.2.1 A Bu Nasıl Problem</vt:lpstr>
      <vt:lpstr>İlk Bilgisayar Ne Olabilir?</vt:lpstr>
      <vt:lpstr>İlk Bilgisayar</vt:lpstr>
      <vt:lpstr>ENIAC</vt:lpstr>
      <vt:lpstr>İlk Hesap Makinesi</vt:lpstr>
      <vt:lpstr>Bilgisayarın Gelişimine Katkı Sağlayanlar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 BENİM İŞİM</dc:title>
  <dc:creator>Efe</dc:creator>
  <cp:lastModifiedBy>User</cp:lastModifiedBy>
  <cp:revision>44</cp:revision>
  <dcterms:created xsi:type="dcterms:W3CDTF">2018-11-21T05:27:46Z</dcterms:created>
  <dcterms:modified xsi:type="dcterms:W3CDTF">2026-02-12T11:36:12Z</dcterms:modified>
</cp:coreProperties>
</file>