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7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18648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0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14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86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55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02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5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0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19786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72826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5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22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1902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55040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02354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0662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96768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3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ll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8064896" cy="17801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tr-TR" b="1" dirty="0"/>
            </a:br>
            <a:r>
              <a:rPr lang="tr-TR" b="1" dirty="0"/>
              <a:t>5.1.19 </a:t>
            </a:r>
            <a:br>
              <a:rPr lang="tr-TR" b="1" dirty="0"/>
            </a:br>
            <a:r>
              <a:rPr lang="tr-TR" b="1" dirty="0"/>
              <a:t>Dijital Ortamlarda Gizlilik ve Güvenlik</a:t>
            </a:r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185153"/>
          </a:xfrm>
        </p:spPr>
      </p:pic>
    </p:spTree>
    <p:extLst>
      <p:ext uri="{BB962C8B-B14F-4D97-AF65-F5344CB8AC3E}">
        <p14:creationId xmlns:p14="http://schemas.microsoft.com/office/powerpoint/2010/main" val="181838667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383030" y="692696"/>
            <a:ext cx="6377940" cy="1293028"/>
          </a:xfrm>
        </p:spPr>
        <p:txBody>
          <a:bodyPr/>
          <a:lstStyle/>
          <a:p>
            <a:pPr algn="ctr"/>
            <a:r>
              <a:rPr lang="tr-TR" b="1" dirty="0"/>
              <a:t>GİZLİLİK VE GÜVENLİK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132856"/>
            <a:ext cx="4636037" cy="439248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Bazı bilgiler bizim için özeldir: Her ne kadar kişisel bilgilerimiz devlet sırrı olmasa da, kimse maillerinin okunmasını, bilgisayarındaki dosyaların alınmasını istemez.</a:t>
            </a:r>
          </a:p>
          <a:p>
            <a:r>
              <a:rPr lang="tr-TR" dirty="0"/>
              <a:t>Bilgisayar her işte, her alanda yaygınlaşmıştır. Her türlü bilgi bilgisayar ortamında tutulmaktadır. İnternet banka, alışveriş, haberleşme alanlarında yaygın olarak kullanılmaktadır. Bu bilgilerin ve şifrelerin iyi bir şekilde korunması gerekmektedir.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888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101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168836" y="692696"/>
            <a:ext cx="7437441" cy="1293028"/>
          </a:xfrm>
        </p:spPr>
        <p:txBody>
          <a:bodyPr/>
          <a:lstStyle/>
          <a:p>
            <a:pPr algn="ctr"/>
            <a:r>
              <a:rPr lang="tr-TR" b="1" dirty="0"/>
              <a:t>Güçlü Şifre Oluşturma Yöntemleri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916832"/>
            <a:ext cx="5301068" cy="4725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Şifrelerinizde </a:t>
            </a:r>
            <a:r>
              <a:rPr lang="tr-TR" b="1" dirty="0">
                <a:solidFill>
                  <a:srgbClr val="FF0000"/>
                </a:solidFill>
              </a:rPr>
              <a:t>kişisel</a:t>
            </a:r>
            <a:r>
              <a:rPr lang="tr-TR" dirty="0"/>
              <a:t> bilgilerinize yer vermeyin.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>
                <a:solidFill>
                  <a:srgbClr val="FF0000"/>
                </a:solidFill>
              </a:rPr>
              <a:t>  Örneğin,</a:t>
            </a:r>
            <a:r>
              <a:rPr lang="tr-TR" dirty="0"/>
              <a:t> adınız, doğum tarihiniz veya kimlik numaranız. Örneğin; ali1999, 32423526655, 1986 gibi</a:t>
            </a:r>
          </a:p>
          <a:p>
            <a:pPr>
              <a:lnSpc>
                <a:spcPct val="100000"/>
              </a:lnSpc>
            </a:pPr>
            <a:r>
              <a:rPr lang="tr-TR" dirty="0"/>
              <a:t>Şifrenizde </a:t>
            </a:r>
            <a:r>
              <a:rPr lang="tr-TR" b="1" dirty="0">
                <a:solidFill>
                  <a:srgbClr val="FF0000"/>
                </a:solidFill>
              </a:rPr>
              <a:t>ardışık</a:t>
            </a:r>
            <a:r>
              <a:rPr lang="tr-TR" dirty="0"/>
              <a:t> sayılar, harfler kullanmayın. 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>
                <a:solidFill>
                  <a:srgbClr val="FF0000"/>
                </a:solidFill>
              </a:rPr>
              <a:t> Örneğin, </a:t>
            </a:r>
            <a:r>
              <a:rPr lang="tr-TR" dirty="0"/>
              <a:t>123456, 1234, </a:t>
            </a:r>
            <a:r>
              <a:rPr lang="tr-TR" dirty="0" err="1"/>
              <a:t>abcd</a:t>
            </a:r>
            <a:r>
              <a:rPr lang="tr-TR" dirty="0"/>
              <a:t> gibi.</a:t>
            </a:r>
          </a:p>
          <a:p>
            <a:pPr>
              <a:lnSpc>
                <a:spcPct val="100000"/>
              </a:lnSpc>
            </a:pPr>
            <a:r>
              <a:rPr lang="tr-TR" dirty="0"/>
              <a:t>Tahmin edilmesi kolay </a:t>
            </a:r>
            <a:r>
              <a:rPr lang="tr-TR" b="1" dirty="0">
                <a:solidFill>
                  <a:srgbClr val="FF0000"/>
                </a:solidFill>
              </a:rPr>
              <a:t>yan yana</a:t>
            </a:r>
            <a:r>
              <a:rPr lang="tr-TR" dirty="0"/>
              <a:t> </a:t>
            </a:r>
            <a:r>
              <a:rPr lang="tr-TR" dirty="0" err="1"/>
              <a:t>bulunantuşları</a:t>
            </a:r>
            <a:r>
              <a:rPr lang="tr-TR" dirty="0"/>
              <a:t> kullanmayın. </a:t>
            </a:r>
            <a:r>
              <a:rPr lang="tr-TR" b="1" dirty="0">
                <a:solidFill>
                  <a:srgbClr val="FF0000"/>
                </a:solidFill>
              </a:rPr>
              <a:t>Örneğin, </a:t>
            </a:r>
            <a:r>
              <a:rPr lang="tr-TR" dirty="0" err="1"/>
              <a:t>qwerty</a:t>
            </a:r>
            <a:r>
              <a:rPr lang="tr-TR" dirty="0"/>
              <a:t>, </a:t>
            </a:r>
            <a:r>
              <a:rPr lang="tr-TR" dirty="0" err="1"/>
              <a:t>asdf</a:t>
            </a:r>
            <a:r>
              <a:rPr lang="tr-TR" dirty="0"/>
              <a:t> gibi.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25896"/>
            <a:ext cx="2880574" cy="21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428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74968" y="620688"/>
            <a:ext cx="7794064" cy="1293028"/>
          </a:xfrm>
        </p:spPr>
        <p:txBody>
          <a:bodyPr/>
          <a:lstStyle/>
          <a:p>
            <a:pPr algn="ctr"/>
            <a:r>
              <a:rPr lang="tr-TR" b="1" dirty="0"/>
              <a:t>Güçlü Şifre Nasıl Olmalıdır?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04864"/>
            <a:ext cx="5040559" cy="3921299"/>
          </a:xfrm>
        </p:spPr>
        <p:txBody>
          <a:bodyPr>
            <a:normAutofit/>
          </a:bodyPr>
          <a:lstStyle/>
          <a:p>
            <a:r>
              <a:rPr lang="tr-TR" sz="2400" dirty="0"/>
              <a:t>Şifreniz en az </a:t>
            </a:r>
            <a:r>
              <a:rPr lang="tr-TR" sz="2400" b="1" dirty="0"/>
              <a:t>8 basamaklı </a:t>
            </a:r>
            <a:r>
              <a:rPr lang="tr-TR" sz="2400" dirty="0"/>
              <a:t>olsun.</a:t>
            </a:r>
          </a:p>
          <a:p>
            <a:r>
              <a:rPr lang="tr-TR" sz="2400" dirty="0"/>
              <a:t>Mümkün olduğunda aşağıdaki karakterlerden içersin.</a:t>
            </a:r>
          </a:p>
          <a:p>
            <a:r>
              <a:rPr lang="tr-TR" sz="2400" dirty="0"/>
              <a:t>Büyük/küçük harf (</a:t>
            </a:r>
            <a:r>
              <a:rPr lang="tr-TR" sz="2400" dirty="0" err="1"/>
              <a:t>A,a</a:t>
            </a:r>
            <a:r>
              <a:rPr lang="tr-TR" sz="2400" dirty="0"/>
              <a:t>…</a:t>
            </a:r>
            <a:r>
              <a:rPr lang="tr-TR" sz="2400" dirty="0" err="1"/>
              <a:t>Z,z</a:t>
            </a:r>
            <a:r>
              <a:rPr lang="tr-TR" sz="2400" dirty="0"/>
              <a:t>)</a:t>
            </a:r>
          </a:p>
          <a:p>
            <a:r>
              <a:rPr lang="tr-TR" sz="2400" dirty="0"/>
              <a:t>Rakam (0-9)</a:t>
            </a:r>
          </a:p>
          <a:p>
            <a:r>
              <a:rPr lang="tr-TR" sz="2400" dirty="0"/>
              <a:t>Noktalama (.,; gibi)</a:t>
            </a:r>
          </a:p>
          <a:p>
            <a:r>
              <a:rPr lang="tr-TR" sz="2400" dirty="0"/>
              <a:t>Özel karakter (-!+ gibi)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808312" cy="26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001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207791"/>
          </a:xfrm>
        </p:spPr>
      </p:pic>
    </p:spTree>
    <p:extLst>
      <p:ext uri="{BB962C8B-B14F-4D97-AF65-F5344CB8AC3E}">
        <p14:creationId xmlns:p14="http://schemas.microsoft.com/office/powerpoint/2010/main" val="17103801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330198208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15161378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08712"/>
          </a:xfrm>
        </p:spPr>
      </p:pic>
    </p:spTree>
    <p:extLst>
      <p:ext uri="{BB962C8B-B14F-4D97-AF65-F5344CB8AC3E}">
        <p14:creationId xmlns:p14="http://schemas.microsoft.com/office/powerpoint/2010/main" val="414673193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" y="188640"/>
            <a:ext cx="8940185" cy="6369123"/>
          </a:xfrm>
        </p:spPr>
      </p:pic>
    </p:spTree>
    <p:extLst>
      <p:ext uri="{BB962C8B-B14F-4D97-AF65-F5344CB8AC3E}">
        <p14:creationId xmlns:p14="http://schemas.microsoft.com/office/powerpoint/2010/main" val="2377096999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1072</TotalTime>
  <Words>178</Words>
  <Application>Microsoft Office PowerPoint</Application>
  <PresentationFormat>Ekran Gösterisi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Uçak İzi</vt:lpstr>
      <vt:lpstr> 5.1.19  Dijital Ortamlarda Gizlilik ve Güvenlik</vt:lpstr>
      <vt:lpstr>GİZLİLİK VE GÜVENLİK</vt:lpstr>
      <vt:lpstr>Güçlü Şifre Oluşturma Yöntemleri</vt:lpstr>
      <vt:lpstr>Güçlü Şifre Nasıl Olmalıdır?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User</cp:lastModifiedBy>
  <cp:revision>201</cp:revision>
  <dcterms:created xsi:type="dcterms:W3CDTF">2016-10-09T17:25:52Z</dcterms:created>
  <dcterms:modified xsi:type="dcterms:W3CDTF">2026-02-05T08:48:45Z</dcterms:modified>
</cp:coreProperties>
</file>