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16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8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85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89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13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88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98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89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94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31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8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18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98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612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26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57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8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481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600400"/>
          </a:xfrm>
        </p:spPr>
        <p:txBody>
          <a:bodyPr>
            <a:noAutofit/>
          </a:bodyPr>
          <a:lstStyle/>
          <a:p>
            <a:pPr algn="ctr"/>
            <a:r>
              <a:rPr lang="tr-TR" sz="6000" dirty="0"/>
              <a:t>6.1.13</a:t>
            </a:r>
            <a:br>
              <a:rPr lang="tr-TR" sz="6000" dirty="0"/>
            </a:br>
            <a:r>
              <a:rPr lang="tr-TR" sz="6000" dirty="0"/>
              <a:t>İLETİŞİM BENİM İŞİM</a:t>
            </a:r>
            <a:br>
              <a:rPr lang="tr-TR" sz="6000" dirty="0"/>
            </a:br>
            <a:br>
              <a:rPr lang="tr-TR" sz="6000" dirty="0"/>
            </a:br>
            <a:r>
              <a:rPr lang="tr-TR" sz="6000" dirty="0"/>
              <a:t>6.1.13 A2</a:t>
            </a:r>
            <a:br>
              <a:rPr lang="tr-TR" sz="6000" dirty="0"/>
            </a:br>
            <a:r>
              <a:rPr lang="tr-TR" sz="6000" dirty="0"/>
              <a:t>İLETİŞİM NEDİR ? </a:t>
            </a:r>
          </a:p>
        </p:txBody>
      </p:sp>
    </p:spTree>
    <p:extLst>
      <p:ext uri="{BB962C8B-B14F-4D97-AF65-F5344CB8AC3E}">
        <p14:creationId xmlns:p14="http://schemas.microsoft.com/office/powerpoint/2010/main" val="33929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796136" y="2492896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Farklı Zamanlı (Asenkron) İletişim Araçları:</a:t>
            </a:r>
          </a:p>
          <a:p>
            <a:endParaRPr lang="tr-TR" sz="2000" b="1" dirty="0"/>
          </a:p>
          <a:p>
            <a:r>
              <a:rPr lang="tr-TR" sz="2000" b="1" dirty="0"/>
              <a:t>Kullanıcıların farklı zamanlarda, aynı veya farklı mekânlarda olduğu durumlarda kullanılan iletişim</a:t>
            </a:r>
          </a:p>
          <a:p>
            <a:r>
              <a:rPr lang="tr-TR" sz="2000" b="1" dirty="0"/>
              <a:t>araçlarıdır.</a:t>
            </a:r>
            <a:endParaRPr lang="tr-TR" sz="19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34404"/>
            <a:ext cx="5473824" cy="36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377940" cy="1293028"/>
          </a:xfrm>
        </p:spPr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8928992" cy="51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9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59632" y="3588466"/>
            <a:ext cx="6941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dirty="0">
                <a:solidFill>
                  <a:schemeClr val="bg1"/>
                </a:solidFill>
              </a:rPr>
              <a:t>FORUM NEDİR?</a:t>
            </a:r>
          </a:p>
        </p:txBody>
      </p:sp>
    </p:spTree>
    <p:extLst>
      <p:ext uri="{BB962C8B-B14F-4D97-AF65-F5344CB8AC3E}">
        <p14:creationId xmlns:p14="http://schemas.microsoft.com/office/powerpoint/2010/main" val="152092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377940" cy="1293028"/>
          </a:xfrm>
        </p:spPr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71296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99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377940" cy="1293028"/>
          </a:xfrm>
        </p:spPr>
        <p:txBody>
          <a:bodyPr/>
          <a:lstStyle/>
          <a:p>
            <a:pPr algn="ctr"/>
            <a:r>
              <a:rPr lang="tr-TR" dirty="0"/>
              <a:t>FORUM NEDİR?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703652"/>
            <a:ext cx="7408333" cy="3450696"/>
          </a:xfrm>
        </p:spPr>
        <p:txBody>
          <a:bodyPr>
            <a:noAutofit/>
          </a:bodyPr>
          <a:lstStyle/>
          <a:p>
            <a:r>
              <a:rPr lang="tr-TR" sz="1600" b="1" dirty="0">
                <a:solidFill>
                  <a:schemeClr val="tx1"/>
                </a:solidFill>
              </a:rPr>
              <a:t>Forum, kullanıcıların belirli konularda fikir alışverişinde bulunduğu, çeşitli paylaşımlar yaptığı bir alanıdır.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Ancak üye olmadan bazı mesajları okuyamaz, resimleri göremez ya da dosya indiremezsiniz.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Forumda bir konu hakkında başlık açılır ve kullanıcılar bu başlık altına mesaj yazarak fikirlerini belirtirler.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Forumlar sadece bir tartışma alanı değil, aynı zamanda bilgi ve deneyim öğrenme alanlarıdır.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Forumlara üye olan herkes mesaj yazabilir.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Bu yüzden gereksiz mesajların çoğalmaması için forumda yöneticiler bulunur.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Yöneticiler forum kurallarına uymayan başlıkları ve mesajları silebilir ya da değiştirebilir.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Günümüzde pek çok internet sitesi, ziyaretçilerinin birbirleriyle iletişim kurabilmesi için ve kendi marka değerlerini yükseltmek adına forum sayfalarını kullanıcılarına sunmaktadır.</a:t>
            </a:r>
          </a:p>
        </p:txBody>
      </p:sp>
    </p:spTree>
    <p:extLst>
      <p:ext uri="{BB962C8B-B14F-4D97-AF65-F5344CB8AC3E}">
        <p14:creationId xmlns:p14="http://schemas.microsoft.com/office/powerpoint/2010/main" val="191856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FORUMUN SAĞLADIĞI KOLAYLIKLAR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Foruma açtığınız bir konuyu birçok kişi ile tartışabilirsiniz. </a:t>
            </a:r>
          </a:p>
          <a:p>
            <a:r>
              <a:rPr lang="tr-TR" b="1" dirty="0">
                <a:solidFill>
                  <a:schemeClr val="tx1"/>
                </a:solidFill>
              </a:rPr>
              <a:t>Yardıma ihtiyacınız olduğu bir konuda bilgili veya deneyimli kullanıcılara ulaşarak sorununuzu hızlıca çözebilir ya da siz de diğer üyelerin çözüm bulmasına yardımcı olabilirsiniz. </a:t>
            </a:r>
          </a:p>
          <a:p>
            <a:r>
              <a:rPr lang="tr-TR" b="1" dirty="0">
                <a:solidFill>
                  <a:schemeClr val="tx1"/>
                </a:solidFill>
              </a:rPr>
              <a:t>Forumda yer alan konuları okuyarak çeşitli konularda bilgi sahibi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77745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4" y="318408"/>
            <a:ext cx="7722056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DÜNDEN BUGÜNE YARINA İLETİŞİM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1436"/>
            <a:ext cx="8784976" cy="5057924"/>
          </a:xfrm>
        </p:spPr>
      </p:pic>
    </p:spTree>
    <p:extLst>
      <p:ext uri="{BB962C8B-B14F-4D97-AF65-F5344CB8AC3E}">
        <p14:creationId xmlns:p14="http://schemas.microsoft.com/office/powerpoint/2010/main" val="64059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5923" y="3573016"/>
            <a:ext cx="5061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bg1"/>
                </a:solidFill>
              </a:rPr>
              <a:t>İLETİŞİM NEDİR?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940152" y="306896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Bilgiye ulaşılmasını ve bilginin oluşturulmasını</a:t>
            </a:r>
          </a:p>
          <a:p>
            <a:r>
              <a:rPr lang="tr-TR" sz="2000" b="1" dirty="0"/>
              <a:t>sağlayan her türlü görsel, işitsel, basılı ve yazılı araçlardır.</a:t>
            </a:r>
          </a:p>
        </p:txBody>
      </p:sp>
    </p:spTree>
    <p:extLst>
      <p:ext uri="{BB962C8B-B14F-4D97-AF65-F5344CB8AC3E}">
        <p14:creationId xmlns:p14="http://schemas.microsoft.com/office/powerpoint/2010/main" val="63350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940152" y="3068960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Bilgi ve iletişim teknolojileri araçlarını üç ana</a:t>
            </a:r>
          </a:p>
          <a:p>
            <a:r>
              <a:rPr lang="tr-TR" sz="2000" b="1" dirty="0"/>
              <a:t>grupta inceleyebiliriz: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/>
              <a:t>Görsel araçlar,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/>
              <a:t>işitsel araçlar,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/>
              <a:t>yazılı ve basılı araçlar.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45496"/>
            <a:ext cx="1728191" cy="163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40" y="4245496"/>
            <a:ext cx="1704456" cy="164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30231"/>
            <a:ext cx="1915212" cy="16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9512" y="3699902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Görsel Araçlar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993227" y="3717032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İşitsel Araçlar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842518" y="3561402"/>
            <a:ext cx="1540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Yazılı ve basılı</a:t>
            </a:r>
          </a:p>
          <a:p>
            <a:r>
              <a:rPr lang="tr-TR" b="1" dirty="0">
                <a:solidFill>
                  <a:schemeClr val="bg1"/>
                </a:solidFill>
              </a:rPr>
              <a:t> Araçlar</a:t>
            </a:r>
          </a:p>
        </p:txBody>
      </p:sp>
    </p:spTree>
    <p:extLst>
      <p:ext uri="{BB962C8B-B14F-4D97-AF65-F5344CB8AC3E}">
        <p14:creationId xmlns:p14="http://schemas.microsoft.com/office/powerpoint/2010/main" val="79703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858163" y="2348880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Görsel BİT araçları</a:t>
            </a:r>
          </a:p>
          <a:p>
            <a:r>
              <a:rPr lang="tr-TR" sz="2000" b="1" dirty="0"/>
              <a:t>Görsel bilgi ve iletişim araçları bir bilgiyi veya mesajı ifade etmek ya da iletişim kurmak amacıyla göze</a:t>
            </a:r>
          </a:p>
          <a:p>
            <a:r>
              <a:rPr lang="tr-TR" sz="2000" b="1" dirty="0"/>
              <a:t>hitap eden iletişim araçlarıdır. </a:t>
            </a:r>
          </a:p>
          <a:p>
            <a:r>
              <a:rPr lang="tr-TR" sz="2000" b="1" dirty="0">
                <a:solidFill>
                  <a:srgbClr val="FF0000"/>
                </a:solidFill>
              </a:rPr>
              <a:t>Örnek: </a:t>
            </a:r>
            <a:r>
              <a:rPr lang="tr-TR" sz="2000" b="1" dirty="0"/>
              <a:t>Televizyon, dergi, bilgisayar, gazete, kitaplar, resimler vs.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" y="2450994"/>
            <a:ext cx="5452290" cy="361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0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796136" y="2350185"/>
            <a:ext cx="3096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İşitsel BİT Araçları;</a:t>
            </a:r>
          </a:p>
          <a:p>
            <a:endParaRPr lang="tr-TR" sz="2000" b="1" dirty="0"/>
          </a:p>
          <a:p>
            <a:r>
              <a:rPr lang="tr-TR" sz="2000" b="1" dirty="0"/>
              <a:t>İşitsel bilgi ve iletişim araçları bir bilgiyi veya</a:t>
            </a:r>
          </a:p>
          <a:p>
            <a:r>
              <a:rPr lang="tr-TR" sz="2000" b="1" dirty="0"/>
              <a:t>mesajı ifade etmek ya da iletişim kurmak amacıyla kulağa hitap eden iletişim araçlarıdır.</a:t>
            </a:r>
          </a:p>
          <a:p>
            <a:r>
              <a:rPr lang="tr-TR" sz="2000" b="1" dirty="0"/>
              <a:t>Örnek: Telefon, MP3 çalar, ses kayıt cihazı, radyo, cd-kaset çalar vs.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6826"/>
            <a:ext cx="5473824" cy="37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723360" y="2420888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Yazılı ve Basılı BİT Araçları;</a:t>
            </a:r>
          </a:p>
          <a:p>
            <a:endParaRPr lang="tr-TR" sz="2000" b="1" dirty="0"/>
          </a:p>
          <a:p>
            <a:r>
              <a:rPr lang="tr-TR" sz="2000" b="1" dirty="0"/>
              <a:t>Yazılı ve basılı bilgi ve iletişim araçları bir bilgiyi veya mesajı ifade etmek ya da iletişim kurmak</a:t>
            </a:r>
          </a:p>
          <a:p>
            <a:r>
              <a:rPr lang="tr-TR" sz="2000" b="1" dirty="0"/>
              <a:t>amacıyla kullanılan iletişim araçlarıdır.</a:t>
            </a:r>
          </a:p>
          <a:p>
            <a:r>
              <a:rPr lang="sv-SE" sz="2000" b="1" dirty="0"/>
              <a:t>Örnek: Gazete, dergi, kitap, poster, broşür vs.</a:t>
            </a:r>
            <a:endParaRPr lang="tr-TR" sz="2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" y="2420888"/>
            <a:ext cx="5507739" cy="36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796136" y="2421596"/>
            <a:ext cx="309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/>
              <a:t>Bilgi ve İletişim Araçları</a:t>
            </a:r>
          </a:p>
          <a:p>
            <a:r>
              <a:rPr lang="tr-TR" sz="1900" b="1" dirty="0"/>
              <a:t>Gelişen teknoloji birbirleriyle etkileşime girerek yeni araçları da meydana getirmektedir. Birbiriyle etkileşime girerek yeni oluşan araçlar şöyle</a:t>
            </a:r>
          </a:p>
          <a:p>
            <a:r>
              <a:rPr lang="tr-TR" sz="1900" b="1" dirty="0"/>
              <a:t>tanımlanabilmektedir;</a:t>
            </a:r>
          </a:p>
          <a:p>
            <a:r>
              <a:rPr lang="tr-TR" sz="1900" b="1" dirty="0"/>
              <a:t>• Görsel-İşitsel Araçlar</a:t>
            </a:r>
          </a:p>
          <a:p>
            <a:r>
              <a:rPr lang="tr-TR" sz="1900" b="1" dirty="0"/>
              <a:t>• İşitsel ve Yazılı-Basılı Araçlar</a:t>
            </a:r>
          </a:p>
          <a:p>
            <a:r>
              <a:rPr lang="tr-TR" sz="1900" b="1" dirty="0"/>
              <a:t>• Görsel- İşitsel ve Yazılı-Basılı Araçlar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5487403" cy="36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BENİM İŞİM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73824" cy="36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796136" y="2492896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Eş Zamanlı (Senkron) İletişim Araçları:</a:t>
            </a:r>
          </a:p>
          <a:p>
            <a:endParaRPr lang="tr-TR" sz="2000" b="1" dirty="0"/>
          </a:p>
          <a:p>
            <a:r>
              <a:rPr lang="tr-TR" sz="2000" b="1" dirty="0"/>
              <a:t>Kullanıcıların aynı zamanda, ama farklı</a:t>
            </a:r>
          </a:p>
          <a:p>
            <a:r>
              <a:rPr lang="tr-TR" sz="2000" b="1" dirty="0"/>
              <a:t>mekanlarda olduğu durumlarda kullanılan iletişim araçlarıdır.</a:t>
            </a:r>
            <a:endParaRPr lang="tr-TR" sz="19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34404"/>
            <a:ext cx="5473824" cy="36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20508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126</TotalTime>
  <Words>469</Words>
  <Application>Microsoft Office PowerPoint</Application>
  <PresentationFormat>Ekran Gösterisi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Uçak İzi</vt:lpstr>
      <vt:lpstr>6.1.13 İLETİŞİM BENİM İŞİM  6.1.13 A2 İLETİŞİM NEDİR ? </vt:lpstr>
      <vt:lpstr>DÜNDEN BUGÜNE YARINA İLETİŞİM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İLETİŞİM BENİM İŞİM</vt:lpstr>
      <vt:lpstr>FORUM NEDİR?</vt:lpstr>
      <vt:lpstr>FORUMUN SAĞLADIĞI KOLAYLIKLAR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BENİM İŞİM</dc:title>
  <dc:creator>Efe</dc:creator>
  <cp:lastModifiedBy>User</cp:lastModifiedBy>
  <cp:revision>33</cp:revision>
  <dcterms:created xsi:type="dcterms:W3CDTF">2018-11-21T05:27:46Z</dcterms:created>
  <dcterms:modified xsi:type="dcterms:W3CDTF">2025-12-04T06:33:30Z</dcterms:modified>
</cp:coreProperties>
</file>