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08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70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3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81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79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35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404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48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0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63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34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9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6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6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7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6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566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062664" cy="35283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800" dirty="0"/>
              <a:t>6.1.12 C</a:t>
            </a:r>
            <a:br>
              <a:rPr lang="tr-TR" sz="4800" dirty="0"/>
            </a:br>
            <a:r>
              <a:rPr lang="tr-TR" sz="4800" dirty="0"/>
              <a:t>BİLGİ YÖNTEMİ </a:t>
            </a:r>
            <a:br>
              <a:rPr lang="tr-TR" sz="4800" dirty="0"/>
            </a:br>
            <a:r>
              <a:rPr lang="tr-TR" sz="4800" dirty="0"/>
              <a:t>VE </a:t>
            </a:r>
            <a:br>
              <a:rPr lang="tr-TR" sz="4800" dirty="0"/>
            </a:br>
            <a:r>
              <a:rPr lang="tr-TR" sz="4800" dirty="0"/>
              <a:t>BİLGİ KİRLİLİĞİ</a:t>
            </a:r>
          </a:p>
        </p:txBody>
      </p:sp>
    </p:spTree>
    <p:extLst>
      <p:ext uri="{BB962C8B-B14F-4D97-AF65-F5344CB8AC3E}">
        <p14:creationId xmlns:p14="http://schemas.microsoft.com/office/powerpoint/2010/main" val="202374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640960" cy="4409235"/>
          </a:xfrm>
        </p:spPr>
      </p:pic>
    </p:spTree>
    <p:extLst>
      <p:ext uri="{BB962C8B-B14F-4D97-AF65-F5344CB8AC3E}">
        <p14:creationId xmlns:p14="http://schemas.microsoft.com/office/powerpoint/2010/main" val="327287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1" y="2193925"/>
            <a:ext cx="6128138" cy="4070350"/>
          </a:xfrm>
        </p:spPr>
      </p:pic>
    </p:spTree>
    <p:extLst>
      <p:ext uri="{BB962C8B-B14F-4D97-AF65-F5344CB8AC3E}">
        <p14:creationId xmlns:p14="http://schemas.microsoft.com/office/powerpoint/2010/main" val="355840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2133"/>
            <a:ext cx="5180027" cy="4193211"/>
          </a:xfrm>
        </p:spPr>
      </p:pic>
      <p:sp>
        <p:nvSpPr>
          <p:cNvPr id="6" name="Metin kutusu 5"/>
          <p:cNvSpPr txBox="1"/>
          <p:nvPr/>
        </p:nvSpPr>
        <p:spPr>
          <a:xfrm>
            <a:off x="5481174" y="2332133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1. Aynı içeriğin, kopyala-yapıştır şeklinde</a:t>
            </a:r>
          </a:p>
          <a:p>
            <a:r>
              <a:rPr lang="tr-TR" b="1" dirty="0"/>
              <a:t>birçok sayfada yer alması.</a:t>
            </a:r>
          </a:p>
          <a:p>
            <a:r>
              <a:rPr lang="tr-TR" b="1" dirty="0"/>
              <a:t>2. Önemli olaylarla ilgili arama yaparken</a:t>
            </a:r>
          </a:p>
          <a:p>
            <a:r>
              <a:rPr lang="tr-TR" b="1" dirty="0"/>
              <a:t>insanları sayfalara çekmek için, sayfada aranan</a:t>
            </a:r>
          </a:p>
          <a:p>
            <a:r>
              <a:rPr lang="tr-TR" b="1" dirty="0"/>
              <a:t>bilgi olmamasına rağmen, anahtar kelimelerin</a:t>
            </a:r>
          </a:p>
          <a:p>
            <a:r>
              <a:rPr lang="tr-TR" b="1" dirty="0"/>
              <a:t>farklı sayfalarda sıkça kullanılması.</a:t>
            </a:r>
          </a:p>
          <a:p>
            <a:r>
              <a:rPr lang="tr-TR" b="1" dirty="0"/>
              <a:t>3. Konu ile ilgili yetkin olmayan kişilerin</a:t>
            </a:r>
          </a:p>
          <a:p>
            <a:r>
              <a:rPr lang="tr-TR" b="1" dirty="0"/>
              <a:t>internette yetkin kişiler gibi yayınlar yapması.</a:t>
            </a:r>
          </a:p>
        </p:txBody>
      </p:sp>
    </p:spTree>
    <p:extLst>
      <p:ext uri="{BB962C8B-B14F-4D97-AF65-F5344CB8AC3E}">
        <p14:creationId xmlns:p14="http://schemas.microsoft.com/office/powerpoint/2010/main" val="100058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6" y="2193925"/>
            <a:ext cx="7216428" cy="4070350"/>
          </a:xfrm>
        </p:spPr>
      </p:pic>
    </p:spTree>
    <p:extLst>
      <p:ext uri="{BB962C8B-B14F-4D97-AF65-F5344CB8AC3E}">
        <p14:creationId xmlns:p14="http://schemas.microsoft.com/office/powerpoint/2010/main" val="25537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82" y="2193925"/>
            <a:ext cx="5983636" cy="4070350"/>
          </a:xfrm>
        </p:spPr>
      </p:pic>
    </p:spTree>
    <p:extLst>
      <p:ext uri="{BB962C8B-B14F-4D97-AF65-F5344CB8AC3E}">
        <p14:creationId xmlns:p14="http://schemas.microsoft.com/office/powerpoint/2010/main" val="269889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33" y="2193925"/>
            <a:ext cx="6124334" cy="4070350"/>
          </a:xfrm>
        </p:spPr>
      </p:pic>
    </p:spTree>
    <p:extLst>
      <p:ext uri="{BB962C8B-B14F-4D97-AF65-F5344CB8AC3E}">
        <p14:creationId xmlns:p14="http://schemas.microsoft.com/office/powerpoint/2010/main" val="190315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1520" y="764373"/>
            <a:ext cx="8298120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8660"/>
            <a:ext cx="6192352" cy="4600700"/>
          </a:xfrm>
        </p:spPr>
      </p:pic>
      <p:sp>
        <p:nvSpPr>
          <p:cNvPr id="6" name="Metin kutusu 5"/>
          <p:cNvSpPr txBox="1"/>
          <p:nvPr/>
        </p:nvSpPr>
        <p:spPr>
          <a:xfrm>
            <a:off x="6469498" y="2068660"/>
            <a:ext cx="2699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Günlük hayatımızda pek çok bilgiye erişiyoruz.</a:t>
            </a:r>
          </a:p>
          <a:p>
            <a:r>
              <a:rPr lang="tr-TR" sz="1600" b="1" dirty="0"/>
              <a:t>Bunları aklımızda tutuyoruz. Bazen bu bilgileri başka</a:t>
            </a:r>
          </a:p>
          <a:p>
            <a:r>
              <a:rPr lang="tr-TR" sz="1600" b="1" dirty="0"/>
              <a:t>bilgilerle birleştirip çıkarımlarda bulunabiliyoruz.</a:t>
            </a:r>
          </a:p>
          <a:p>
            <a:r>
              <a:rPr lang="tr-TR" sz="1600" b="1" dirty="0"/>
              <a:t>Gerektiğinde bu bilgileri belleğimizden çağırıp</a:t>
            </a:r>
          </a:p>
          <a:p>
            <a:r>
              <a:rPr lang="tr-TR" sz="1600" b="1" dirty="0"/>
              <a:t>kullanıyoruz. Mesela bir hastalığa iyi geldiği</a:t>
            </a:r>
          </a:p>
          <a:p>
            <a:r>
              <a:rPr lang="tr-TR" sz="1600" b="1" dirty="0"/>
              <a:t>düşünülen bir uygulamayı tesadüfen öğrenip sonra</a:t>
            </a:r>
          </a:p>
          <a:p>
            <a:r>
              <a:rPr lang="tr-TR" sz="1600" b="1" dirty="0"/>
              <a:t>bunu hastalanan bir kişiye tavsiye edebiliyoruz.</a:t>
            </a:r>
          </a:p>
        </p:txBody>
      </p:sp>
    </p:spTree>
    <p:extLst>
      <p:ext uri="{BB962C8B-B14F-4D97-AF65-F5344CB8AC3E}">
        <p14:creationId xmlns:p14="http://schemas.microsoft.com/office/powerpoint/2010/main" val="319926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764373"/>
            <a:ext cx="8226112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6101947" cy="4320480"/>
          </a:xfrm>
        </p:spPr>
      </p:pic>
      <p:sp>
        <p:nvSpPr>
          <p:cNvPr id="6" name="Metin kutusu 5"/>
          <p:cNvSpPr txBox="1"/>
          <p:nvPr/>
        </p:nvSpPr>
        <p:spPr>
          <a:xfrm>
            <a:off x="6300193" y="2636912"/>
            <a:ext cx="284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Hayır. Her bilgiyi almak doğru değildir. Bize ulaşan</a:t>
            </a:r>
          </a:p>
          <a:p>
            <a:r>
              <a:rPr lang="tr-TR" b="1" dirty="0"/>
              <a:t>her bilgi doğru olmayabilir. O sebeple bir bilgiyi</a:t>
            </a:r>
          </a:p>
          <a:p>
            <a:r>
              <a:rPr lang="tr-TR" b="1" dirty="0"/>
              <a:t>hangi kaynaktan aldığımız önemlidir.</a:t>
            </a:r>
          </a:p>
        </p:txBody>
      </p:sp>
    </p:spTree>
    <p:extLst>
      <p:ext uri="{BB962C8B-B14F-4D97-AF65-F5344CB8AC3E}">
        <p14:creationId xmlns:p14="http://schemas.microsoft.com/office/powerpoint/2010/main" val="4767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764373"/>
            <a:ext cx="8226112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6159109" cy="4464496"/>
          </a:xfrm>
        </p:spPr>
      </p:pic>
      <p:sp>
        <p:nvSpPr>
          <p:cNvPr id="6" name="Metin kutusu 5"/>
          <p:cNvSpPr txBox="1"/>
          <p:nvPr/>
        </p:nvSpPr>
        <p:spPr>
          <a:xfrm>
            <a:off x="6444208" y="2852936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Hayır. Her bilgi doğru olmadığına göre her bilgiyi</a:t>
            </a:r>
          </a:p>
          <a:p>
            <a:r>
              <a:rPr lang="tr-TR" b="1" dirty="0"/>
              <a:t>kaydetmek ya da herkes tarafından bilinen bilgileri</a:t>
            </a:r>
          </a:p>
          <a:p>
            <a:r>
              <a:rPr lang="tr-TR" b="1" dirty="0"/>
              <a:t>kaydetmek de çok doğru değildir.</a:t>
            </a:r>
          </a:p>
        </p:txBody>
      </p:sp>
    </p:spTree>
    <p:extLst>
      <p:ext uri="{BB962C8B-B14F-4D97-AF65-F5344CB8AC3E}">
        <p14:creationId xmlns:p14="http://schemas.microsoft.com/office/powerpoint/2010/main" val="365441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5170469" cy="4536504"/>
          </a:xfrm>
        </p:spPr>
      </p:pic>
      <p:sp>
        <p:nvSpPr>
          <p:cNvPr id="6" name="Metin kutusu 5"/>
          <p:cNvSpPr txBox="1"/>
          <p:nvPr/>
        </p:nvSpPr>
        <p:spPr>
          <a:xfrm>
            <a:off x="5508104" y="263691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Hayır. Bilgilerin bir çoğunu aklımızda tutabiliyoruz,</a:t>
            </a:r>
          </a:p>
          <a:p>
            <a:r>
              <a:rPr lang="tr-TR" b="1" dirty="0"/>
              <a:t>ama bilgi sayısı arttıkça, birbirine benzedikçe ve</a:t>
            </a:r>
          </a:p>
          <a:p>
            <a:r>
              <a:rPr lang="tr-TR" b="1" dirty="0"/>
              <a:t>başkalarına bilgileri ulaştırma ihtiyacımız arttıkça</a:t>
            </a:r>
          </a:p>
          <a:p>
            <a:r>
              <a:rPr lang="tr-TR" b="1" dirty="0"/>
              <a:t>sistematik bir şekilde bilgiyi kaydetmek daha</a:t>
            </a:r>
          </a:p>
          <a:p>
            <a:r>
              <a:rPr lang="tr-TR" b="1" dirty="0"/>
              <a:t>önemli hâle gelmektedir.</a:t>
            </a:r>
          </a:p>
        </p:txBody>
      </p:sp>
    </p:spTree>
    <p:extLst>
      <p:ext uri="{BB962C8B-B14F-4D97-AF65-F5344CB8AC3E}">
        <p14:creationId xmlns:p14="http://schemas.microsoft.com/office/powerpoint/2010/main" val="203066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764373"/>
            <a:ext cx="8226112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3960"/>
            <a:ext cx="5164102" cy="4321384"/>
          </a:xfrm>
        </p:spPr>
      </p:pic>
      <p:sp>
        <p:nvSpPr>
          <p:cNvPr id="6" name="Metin kutusu 5"/>
          <p:cNvSpPr txBox="1"/>
          <p:nvPr/>
        </p:nvSpPr>
        <p:spPr>
          <a:xfrm>
            <a:off x="5508104" y="263691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Hayır. Bilgi sürekli artar, gelişir, etkisini ya da</a:t>
            </a:r>
          </a:p>
          <a:p>
            <a:r>
              <a:rPr lang="tr-TR" b="1" dirty="0"/>
              <a:t>önemini kaybeder. Bilginin değişim hızı çok yüksek</a:t>
            </a:r>
          </a:p>
          <a:p>
            <a:r>
              <a:rPr lang="tr-TR" b="1" dirty="0"/>
              <a:t>olabilir, bilginin boyutu da gün geçtikçe artabilir.</a:t>
            </a:r>
          </a:p>
        </p:txBody>
      </p:sp>
    </p:spTree>
    <p:extLst>
      <p:ext uri="{BB962C8B-B14F-4D97-AF65-F5344CB8AC3E}">
        <p14:creationId xmlns:p14="http://schemas.microsoft.com/office/powerpoint/2010/main" val="353039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764373"/>
            <a:ext cx="8082096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167268" cy="4248472"/>
          </a:xfrm>
        </p:spPr>
      </p:pic>
      <p:sp>
        <p:nvSpPr>
          <p:cNvPr id="6" name="Metin kutusu 5"/>
          <p:cNvSpPr txBox="1"/>
          <p:nvPr/>
        </p:nvSpPr>
        <p:spPr>
          <a:xfrm>
            <a:off x="5508104" y="263691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Bilgi teknoloji olmadan paylaşılabilir, ama bilgi</a:t>
            </a:r>
          </a:p>
          <a:p>
            <a:r>
              <a:rPr lang="tr-TR" b="1" dirty="0"/>
              <a:t>önemli ise ve çok fazla kişiye ulaştırılmalı ise bu</a:t>
            </a:r>
          </a:p>
          <a:p>
            <a:r>
              <a:rPr lang="tr-TR" b="1" dirty="0"/>
              <a:t>durumda teknoloji kullanımı önemli olmaktadır.</a:t>
            </a:r>
          </a:p>
        </p:txBody>
      </p:sp>
    </p:spTree>
    <p:extLst>
      <p:ext uri="{BB962C8B-B14F-4D97-AF65-F5344CB8AC3E}">
        <p14:creationId xmlns:p14="http://schemas.microsoft.com/office/powerpoint/2010/main" val="392808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5126454" cy="4392488"/>
          </a:xfrm>
        </p:spPr>
      </p:pic>
      <p:sp>
        <p:nvSpPr>
          <p:cNvPr id="6" name="Metin kutusu 5"/>
          <p:cNvSpPr txBox="1"/>
          <p:nvPr/>
        </p:nvSpPr>
        <p:spPr>
          <a:xfrm>
            <a:off x="5508104" y="263691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Hayır, bilgi değişkendir. O sebeple bilgi toplama</a:t>
            </a:r>
          </a:p>
          <a:p>
            <a:r>
              <a:rPr lang="tr-TR" b="1" dirty="0"/>
              <a:t>süreci devam eder, yeni bilgilerle bilgi değişir ve</a:t>
            </a:r>
          </a:p>
          <a:p>
            <a:r>
              <a:rPr lang="tr-TR" b="1" dirty="0"/>
              <a:t>tekrar paylaşılır. O zaman paylaşma işleminden</a:t>
            </a:r>
          </a:p>
          <a:p>
            <a:r>
              <a:rPr lang="tr-TR" b="1" dirty="0"/>
              <a:t>sonra bilgi alma işine tekrar dönülür. İşte bu şekilde</a:t>
            </a:r>
          </a:p>
          <a:p>
            <a:r>
              <a:rPr lang="tr-TR" b="1" dirty="0"/>
              <a:t>bir döngü oluşur.</a:t>
            </a:r>
          </a:p>
        </p:txBody>
      </p:sp>
    </p:spTree>
    <p:extLst>
      <p:ext uri="{BB962C8B-B14F-4D97-AF65-F5344CB8AC3E}">
        <p14:creationId xmlns:p14="http://schemas.microsoft.com/office/powerpoint/2010/main" val="286464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BİLGİ YÖNETİMİ ve BİLGİ KİRLİLİĞİ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3960"/>
            <a:ext cx="5196010" cy="4321384"/>
          </a:xfrm>
        </p:spPr>
      </p:pic>
      <p:sp>
        <p:nvSpPr>
          <p:cNvPr id="6" name="Metin kutusu 5"/>
          <p:cNvSpPr txBox="1"/>
          <p:nvPr/>
        </p:nvSpPr>
        <p:spPr>
          <a:xfrm>
            <a:off x="5481174" y="2332133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Veri Yönetim Döngüsü</a:t>
            </a:r>
          </a:p>
          <a:p>
            <a:r>
              <a:rPr lang="tr-TR" b="1" i="1" dirty="0"/>
              <a:t>Bu aşamada bilgilerin yönetim planı oluşturularak</a:t>
            </a:r>
          </a:p>
          <a:p>
            <a:r>
              <a:rPr lang="tr-TR" b="1" i="1" dirty="0"/>
              <a:t>işe başlanır. Bu plan doğrultusunda veriler toplanır,</a:t>
            </a:r>
          </a:p>
          <a:p>
            <a:r>
              <a:rPr lang="tr-TR" b="1" i="1" dirty="0"/>
              <a:t>kısa dönemli saklanır, analiz edilir, gereksiz</a:t>
            </a:r>
          </a:p>
          <a:p>
            <a:r>
              <a:rPr lang="tr-TR" b="1" i="1" dirty="0"/>
              <a:t>verilerden temizlenip işlenir ve kullanılır hâline</a:t>
            </a:r>
          </a:p>
          <a:p>
            <a:r>
              <a:rPr lang="tr-TR" b="1" i="1" dirty="0"/>
              <a:t>getirilir. Veri dağıtılır, tekrar kullanıma hazır</a:t>
            </a:r>
          </a:p>
          <a:p>
            <a:r>
              <a:rPr lang="tr-TR" b="1" i="1" dirty="0"/>
              <a:t>hâle getirilir ve uzun dönemli saklanacak şekilde</a:t>
            </a:r>
          </a:p>
          <a:p>
            <a:r>
              <a:rPr lang="tr-TR" b="1" i="1" dirty="0"/>
              <a:t>depolanır. Her şey başa döner, çünkü veri sürekli</a:t>
            </a:r>
          </a:p>
          <a:p>
            <a:r>
              <a:rPr lang="tr-TR" b="1" i="1" dirty="0"/>
              <a:t>yenilenme sürecindedir.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50928081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170</TotalTime>
  <Words>403</Words>
  <Application>Microsoft Office PowerPoint</Application>
  <PresentationFormat>Ekran Gösterisi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Uçak İzi</vt:lpstr>
      <vt:lpstr>6.1.12 C BİLGİ YÖNTEMİ  VE 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  <vt:lpstr>BİLGİ YÖNETİMİ ve BİLGİ KİRLİLİĞİ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 TARA SOR SORGULA</dc:title>
  <dc:creator>Efe</dc:creator>
  <cp:lastModifiedBy>User</cp:lastModifiedBy>
  <cp:revision>68</cp:revision>
  <dcterms:created xsi:type="dcterms:W3CDTF">2018-11-19T12:12:21Z</dcterms:created>
  <dcterms:modified xsi:type="dcterms:W3CDTF">2025-11-27T08:14:23Z</dcterms:modified>
</cp:coreProperties>
</file>