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96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6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75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94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57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51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51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105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13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2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5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31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78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96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8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91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7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777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7968" y="1916832"/>
            <a:ext cx="7848872" cy="1780108"/>
          </a:xfrm>
        </p:spPr>
        <p:txBody>
          <a:bodyPr>
            <a:noAutofit/>
          </a:bodyPr>
          <a:lstStyle/>
          <a:p>
            <a:pPr algn="ctr"/>
            <a:r>
              <a:rPr lang="tr-TR" sz="4400" dirty="0"/>
              <a:t>6.1.12</a:t>
            </a:r>
            <a:br>
              <a:rPr lang="tr-TR" sz="4400" dirty="0"/>
            </a:br>
            <a:r>
              <a:rPr lang="tr-TR" sz="4400" dirty="0"/>
              <a:t>ARA TARA SOR SORGULA</a:t>
            </a:r>
            <a:br>
              <a:rPr lang="tr-TR" sz="4400" dirty="0"/>
            </a:br>
            <a:br>
              <a:rPr lang="tr-TR" sz="4400" dirty="0"/>
            </a:br>
            <a:endParaRPr lang="tr-TR" sz="4400" dirty="0"/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A6D2D9DD-DAB7-A9FD-C910-85405382B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tr-TR" sz="3600" dirty="0"/>
              <a:t>6.1.12 A</a:t>
            </a:r>
            <a:br>
              <a:rPr lang="tr-TR" sz="3600" dirty="0"/>
            </a:br>
            <a:r>
              <a:rPr lang="tr-TR" sz="3600" dirty="0"/>
              <a:t>Google </a:t>
            </a:r>
            <a:r>
              <a:rPr lang="tr-TR" sz="3600" dirty="0" err="1"/>
              <a:t>Google</a:t>
            </a:r>
            <a:r>
              <a:rPr lang="tr-TR" sz="3600" dirty="0"/>
              <a:t> Söyle Bana</a:t>
            </a:r>
          </a:p>
        </p:txBody>
      </p:sp>
    </p:spTree>
    <p:extLst>
      <p:ext uri="{BB962C8B-B14F-4D97-AF65-F5344CB8AC3E}">
        <p14:creationId xmlns:p14="http://schemas.microsoft.com/office/powerpoint/2010/main" val="202374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619672" y="764373"/>
            <a:ext cx="6929968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7311"/>
            <a:ext cx="5688632" cy="402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Haberler dile ve ülkeye göre filtrelenebilir.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Haber aramak için tercihler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" y="2780927"/>
            <a:ext cx="5542418" cy="31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3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07704" y="764373"/>
            <a:ext cx="6641936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2022946"/>
            <a:ext cx="6596106" cy="37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705680" y="2500366"/>
            <a:ext cx="24383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Görsel arama filtre ölçütleri görsel arama</a:t>
            </a:r>
          </a:p>
          <a:p>
            <a:r>
              <a:rPr lang="tr-TR" sz="1900" b="1" dirty="0"/>
              <a:t>sonuçlarının istediğimize en yakın özellikte olmasını</a:t>
            </a:r>
          </a:p>
          <a:p>
            <a:r>
              <a:rPr lang="tr-TR" sz="1900" b="1" dirty="0"/>
              <a:t>destekler.</a:t>
            </a:r>
            <a:endParaRPr lang="tr-TR" sz="19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94203" y="5127659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161292" y="5161795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Görsellerde arama filtreleri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2" y="2741445"/>
            <a:ext cx="6301637" cy="191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Görseldeki renklere göre arama yapabiliriz.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Renklere göre görsel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5544616" cy="34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Yayın zamanına göre görsel arama yapabiliriz.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Yayın zamanına göre seçim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3" y="2420888"/>
            <a:ext cx="5540101" cy="34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691680" y="764373"/>
            <a:ext cx="6857960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Lisans türü, telif hakkına göre görsel arama</a:t>
            </a:r>
          </a:p>
          <a:p>
            <a:r>
              <a:rPr lang="tr-TR" sz="2000" b="1" dirty="0"/>
              <a:t>yapabiliriz.</a:t>
            </a:r>
          </a:p>
          <a:p>
            <a:r>
              <a:rPr lang="tr-TR" sz="2000" b="1" dirty="0"/>
              <a:t>Bu özellik, bizi ürün oluştururken kullanacağımız</a:t>
            </a:r>
          </a:p>
          <a:p>
            <a:r>
              <a:rPr lang="tr-TR" sz="2000" b="1" dirty="0"/>
              <a:t>resimlerin kullanım iznini öğrenmemiz için oldukça</a:t>
            </a:r>
          </a:p>
          <a:p>
            <a:r>
              <a:rPr lang="tr-TR" sz="2000" b="1" dirty="0"/>
              <a:t>önemlidir.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Lisans türüne göre seçim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7" y="2492896"/>
            <a:ext cx="55803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1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835696" y="764373"/>
            <a:ext cx="6713944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Videoların da görseller gibi arama ölçütleri</a:t>
            </a:r>
          </a:p>
          <a:p>
            <a:r>
              <a:rPr lang="tr-TR" sz="2000" b="1" dirty="0"/>
              <a:t>mevcuttur. Örneğin burada ülkeye göre arama</a:t>
            </a:r>
          </a:p>
          <a:p>
            <a:r>
              <a:rPr lang="tr-TR" sz="2000" b="1" dirty="0"/>
              <a:t>yapılmaktadır.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Video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9" y="2492897"/>
            <a:ext cx="551363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7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835696" y="764373"/>
            <a:ext cx="6713944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Videonun süresine göre kısa, orta ve uzun olarak üç</a:t>
            </a:r>
          </a:p>
          <a:p>
            <a:r>
              <a:rPr lang="tr-TR" sz="2000" b="1" dirty="0"/>
              <a:t>kategori verilmiştir.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Video süresine göre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20888"/>
            <a:ext cx="55446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07704" y="764373"/>
            <a:ext cx="6641936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Arama tercihi videonun yayınlanma zamanına</a:t>
            </a:r>
          </a:p>
          <a:p>
            <a:r>
              <a:rPr lang="tr-TR" sz="2000" b="1" dirty="0"/>
              <a:t>göre saat, hafta, ay ve yıl şeklinde seçilebilmektedir.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Videonun yayınlanma süresine göre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92896"/>
            <a:ext cx="5544616" cy="33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Videonun kalitesine göre arama tercihi</a:t>
            </a:r>
          </a:p>
          <a:p>
            <a:r>
              <a:rPr lang="tr-TR" sz="2000" b="1" dirty="0"/>
              <a:t>ayarlanabilmektedir.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Video kalitesine göre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92896"/>
            <a:ext cx="55446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Videonun alt yazısı olmasına göre arama tercihi</a:t>
            </a:r>
          </a:p>
          <a:p>
            <a:r>
              <a:rPr lang="tr-TR" sz="2000" b="1" dirty="0"/>
              <a:t>yapılabilmektedir.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Videoların alt yazılarına göre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420888"/>
            <a:ext cx="55446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Arama Motoru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675467"/>
            <a:ext cx="4392487" cy="3450696"/>
          </a:xfrm>
        </p:spPr>
        <p:txBody>
          <a:bodyPr>
            <a:normAutofit/>
          </a:bodyPr>
          <a:lstStyle/>
          <a:p>
            <a:r>
              <a:rPr lang="tr-TR" b="1" i="1" dirty="0"/>
              <a:t>Arama motorları, internette belirli anahtar kelimeler ya da belirli belgeleri kullanarak arama yaptığımızda bize ilgili sonuçlar sunmaya çalışan web siteleridir.</a:t>
            </a:r>
          </a:p>
          <a:p>
            <a:r>
              <a:rPr lang="tr-TR" b="1" dirty="0"/>
              <a:t>Arama motorları ile bir konu hakkında; Görsel, video ve haberlerle ilgili arama yapabilirsiniz.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681249" cy="26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763688" y="764373"/>
            <a:ext cx="6785952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Videonun yayınlandığı adrese göre arama</a:t>
            </a:r>
          </a:p>
          <a:p>
            <a:r>
              <a:rPr lang="tr-TR" sz="2000" b="1" dirty="0"/>
              <a:t>yapılabilmektedir.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Videoların yayınlandığı adrese göre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9" y="2400740"/>
            <a:ext cx="5529605" cy="35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835696" y="764373"/>
            <a:ext cx="6713944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Haritalar Üzerinde Arama</a:t>
            </a:r>
          </a:p>
          <a:p>
            <a:r>
              <a:rPr lang="tr-TR" sz="2000" b="1" i="1" dirty="0"/>
              <a:t>Haritada belirlediğiniz konumdaki anahtar</a:t>
            </a:r>
          </a:p>
          <a:p>
            <a:r>
              <a:rPr lang="tr-TR" sz="2000" b="1" i="1" dirty="0"/>
              <a:t>kelime ile ilgili olan yerlerin işaretlenmesi</a:t>
            </a:r>
          </a:p>
          <a:p>
            <a:r>
              <a:rPr lang="tr-TR" sz="2000" b="1" i="1" dirty="0"/>
              <a:t>gerçekleştirilebilmektedir.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Harita üzerinde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5" y="2420888"/>
            <a:ext cx="5559889" cy="34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166896"/>
            <a:ext cx="6521956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Google gelişmiş arama ipuçları</a:t>
            </a:r>
          </a:p>
          <a:p>
            <a:r>
              <a:rPr lang="tr-TR" sz="2000" b="1" i="1" dirty="0"/>
              <a:t>Arama işimizi hızlandıracak küçük işaretler ve</a:t>
            </a:r>
          </a:p>
          <a:p>
            <a:r>
              <a:rPr lang="tr-TR" sz="2000" b="1" i="1" dirty="0"/>
              <a:t>metinler çok işlevsel olabilmektedir.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6366145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59532" y="634939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Arama ipuçları 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9353"/>
            <a:ext cx="5904656" cy="50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3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pPr algn="ctr"/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348880"/>
            <a:ext cx="3059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Millî Eğitim Bakanlığı Eğitim Bilişim Ağı (EBA)</a:t>
            </a:r>
          </a:p>
          <a:p>
            <a:r>
              <a:rPr lang="tr-TR" sz="2000" b="1" dirty="0"/>
              <a:t>öğrenci ve öğretmenlerin kalabalık veriler içinde</a:t>
            </a:r>
          </a:p>
          <a:p>
            <a:r>
              <a:rPr lang="tr-TR" sz="2000" b="1" dirty="0"/>
              <a:t>kaybolmalarını engellemek, öğrencileri gereksiz ve</a:t>
            </a:r>
          </a:p>
          <a:p>
            <a:r>
              <a:rPr lang="tr-TR" sz="2000" b="1" dirty="0"/>
              <a:t>zararlı içeriklerden korumak amacı ile akademik</a:t>
            </a:r>
          </a:p>
          <a:p>
            <a:r>
              <a:rPr lang="sv-SE" sz="2000" b="1" dirty="0"/>
              <a:t>araştırmalar için kullanılabilecek bir arama motoru</a:t>
            </a:r>
          </a:p>
          <a:p>
            <a:r>
              <a:rPr lang="tr-TR" sz="2000" b="1" dirty="0"/>
              <a:t>hizmete açmıştır.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>
                <a:solidFill>
                  <a:schemeClr val="bg1"/>
                </a:solidFill>
              </a:rPr>
              <a:t>Eba</a:t>
            </a:r>
            <a:r>
              <a:rPr lang="tr-TR" sz="2000" b="1" dirty="0">
                <a:solidFill>
                  <a:schemeClr val="bg1"/>
                </a:solidFill>
              </a:rPr>
              <a:t> arama motoru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5" y="2492896"/>
            <a:ext cx="555321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pPr algn="ctr"/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1"/>
            <a:ext cx="56886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3239" y="2852936"/>
            <a:ext cx="3059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EBA arama motoru derslerle ilgili belge, soru,</a:t>
            </a:r>
          </a:p>
          <a:p>
            <a:r>
              <a:rPr lang="tr-TR" sz="2000" b="1" dirty="0"/>
              <a:t>materyal gibi birçok içeriğin yer aldığı internet</a:t>
            </a:r>
          </a:p>
          <a:p>
            <a:r>
              <a:rPr lang="tr-TR" sz="2000" b="1" dirty="0"/>
              <a:t>sayfalarına anahtar kelimeler kullanarak</a:t>
            </a:r>
          </a:p>
          <a:p>
            <a:r>
              <a:rPr lang="tr-TR" sz="2000" b="1" dirty="0"/>
              <a:t>erişmemizi sağlar.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>
                <a:solidFill>
                  <a:schemeClr val="bg1"/>
                </a:solidFill>
              </a:rPr>
              <a:t>Eba</a:t>
            </a:r>
            <a:r>
              <a:rPr lang="tr-TR" sz="2000" b="1" dirty="0">
                <a:solidFill>
                  <a:schemeClr val="bg1"/>
                </a:solidFill>
              </a:rPr>
              <a:t> arama motoru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5" y="2492896"/>
            <a:ext cx="555321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835696" y="764373"/>
            <a:ext cx="6713944" cy="1293028"/>
          </a:xfrm>
        </p:spPr>
        <p:txBody>
          <a:bodyPr/>
          <a:lstStyle/>
          <a:p>
            <a:pPr algn="ctr"/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7311"/>
            <a:ext cx="568863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6151"/>
            <a:ext cx="5084241" cy="281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87624" y="2693737"/>
            <a:ext cx="3666237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79712" y="2636912"/>
            <a:ext cx="217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Arama Yapmak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084168" y="2691672"/>
            <a:ext cx="3059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• Sizce burası neresi?</a:t>
            </a:r>
          </a:p>
          <a:p>
            <a:r>
              <a:rPr lang="tr-TR" sz="2000" b="1" dirty="0"/>
              <a:t>• Arama motoru olmasaydı bu bilgiye nasıl</a:t>
            </a:r>
          </a:p>
          <a:p>
            <a:r>
              <a:rPr lang="tr-TR" sz="2000" b="1" dirty="0"/>
              <a:t>ulaşabilirdik?</a:t>
            </a:r>
          </a:p>
          <a:p>
            <a:r>
              <a:rPr lang="tr-TR" sz="2000" b="1" dirty="0"/>
              <a:t>• Kime sorarım?</a:t>
            </a:r>
          </a:p>
          <a:p>
            <a:r>
              <a:rPr lang="tr-TR" sz="2000" b="1" dirty="0"/>
              <a:t>• Kim bilir?</a:t>
            </a:r>
          </a:p>
          <a:p>
            <a:r>
              <a:rPr lang="tr-TR" sz="2000" b="1" dirty="0"/>
              <a:t>• Anahtar kelime kullanarak bu görseli internette</a:t>
            </a:r>
          </a:p>
          <a:p>
            <a:r>
              <a:rPr lang="tr-TR" sz="2000" b="1" dirty="0"/>
              <a:t>aramak mümkün mü?</a:t>
            </a:r>
          </a:p>
        </p:txBody>
      </p:sp>
    </p:spTree>
    <p:extLst>
      <p:ext uri="{BB962C8B-B14F-4D97-AF65-F5344CB8AC3E}">
        <p14:creationId xmlns:p14="http://schemas.microsoft.com/office/powerpoint/2010/main" val="89066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051720" y="764373"/>
            <a:ext cx="6497920" cy="1293028"/>
          </a:xfrm>
        </p:spPr>
        <p:txBody>
          <a:bodyPr/>
          <a:lstStyle/>
          <a:p>
            <a:pPr algn="ctr"/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5688632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Arama motorlarında arama yapmak basit bir iş gibi</a:t>
            </a:r>
          </a:p>
          <a:p>
            <a:r>
              <a:rPr lang="tr-TR" sz="2000" b="1" dirty="0"/>
              <a:t>görünebilir. Ancak doğru arama yöntemleri bize</a:t>
            </a:r>
          </a:p>
          <a:p>
            <a:r>
              <a:rPr lang="tr-TR" sz="2000" b="1" dirty="0"/>
              <a:t>zaman kazandırdığı gibi güncel olmayan bilgileri</a:t>
            </a:r>
          </a:p>
          <a:p>
            <a:r>
              <a:rPr lang="tr-TR" sz="2000" b="1" dirty="0"/>
              <a:t>elemeyi de sağlar.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0952" y="5686622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00952" y="5733743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Günümüzde bir çok arama motoru vardır</a:t>
            </a:r>
            <a:r>
              <a:rPr lang="tr-TR" sz="1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691671"/>
            <a:ext cx="5414028" cy="6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" y="3489327"/>
            <a:ext cx="5436604" cy="55111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4" y="4192843"/>
            <a:ext cx="5436604" cy="61699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8" y="4894876"/>
            <a:ext cx="5436604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691680" y="764373"/>
            <a:ext cx="6857960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7311"/>
            <a:ext cx="568863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Örneğin Google günümüzde arama motorları</a:t>
            </a:r>
          </a:p>
          <a:p>
            <a:r>
              <a:rPr lang="tr-TR" sz="2000" b="1" dirty="0"/>
              <a:t>arasında sık kullanılan arama motorudur. Google</a:t>
            </a:r>
          </a:p>
          <a:p>
            <a:r>
              <a:rPr lang="tr-TR" sz="2000" b="1" dirty="0"/>
              <a:t>gibi birçok arama motoru vardır. Peki arama</a:t>
            </a:r>
          </a:p>
          <a:p>
            <a:r>
              <a:rPr lang="tr-TR" sz="2000" b="1" dirty="0"/>
              <a:t>motorlarında daha iyi arama sonuçları elde etmek</a:t>
            </a:r>
          </a:p>
          <a:p>
            <a:r>
              <a:rPr lang="tr-TR" sz="2000" b="1" dirty="0"/>
              <a:t>için ne gibi yöntemler kullanmalıyız?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506782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47716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Günümüzde bir çok arama motoru vardır</a:t>
            </a:r>
            <a:r>
              <a:rPr lang="tr-TR" sz="1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0" b="39204"/>
          <a:stretch/>
        </p:blipFill>
        <p:spPr>
          <a:xfrm>
            <a:off x="323528" y="2780928"/>
            <a:ext cx="5472608" cy="7574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38068" b="19309"/>
          <a:stretch/>
        </p:blipFill>
        <p:spPr>
          <a:xfrm>
            <a:off x="403885" y="3640741"/>
            <a:ext cx="5392252" cy="9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051720" y="764373"/>
            <a:ext cx="6497920" cy="1293028"/>
          </a:xfrm>
        </p:spPr>
        <p:txBody>
          <a:bodyPr/>
          <a:lstStyle/>
          <a:p>
            <a:pPr algn="ctr"/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7311"/>
            <a:ext cx="568863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480097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Arama motorları, aramalarınızı özelleştirmenizi</a:t>
            </a:r>
          </a:p>
          <a:p>
            <a:r>
              <a:rPr lang="sv-SE" b="1" dirty="0"/>
              <a:t>de sağlar. Görsel, harita, video, kitap, haber</a:t>
            </a:r>
          </a:p>
          <a:p>
            <a:r>
              <a:rPr lang="tr-TR" b="1" dirty="0"/>
              <a:t>gibi içeriklerle aramamızı filtreleyebiliriz. Bu</a:t>
            </a:r>
          </a:p>
          <a:p>
            <a:r>
              <a:rPr lang="tr-TR" b="1" dirty="0"/>
              <a:t>kategoriler arama sonuçlarımızı sınırlandırarak</a:t>
            </a:r>
          </a:p>
          <a:p>
            <a:r>
              <a:rPr lang="tr-TR" b="1" dirty="0"/>
              <a:t>gereksiz bilgilere ulaşmamızı engeller.</a:t>
            </a:r>
            <a:endParaRPr lang="tr-TR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506782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189931" y="5538430"/>
            <a:ext cx="576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Arama motorları bize ne gibi hizmetler sunar?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5184576" cy="240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3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79712" y="764373"/>
            <a:ext cx="6569928" cy="1293028"/>
          </a:xfrm>
        </p:spPr>
        <p:txBody>
          <a:bodyPr/>
          <a:lstStyle/>
          <a:p>
            <a:pPr algn="ctr"/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911" y="2193925"/>
            <a:ext cx="7236177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53911" y="2420888"/>
            <a:ext cx="7236178" cy="353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59530" y="3040865"/>
            <a:ext cx="8388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Arama yaparken kategori belirtmek bizi gereksiz Bilgilere erişmekten kurtarır.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90779" y="4437112"/>
            <a:ext cx="8388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Görsel, video, haber, kitap, harita gibi içeriklerle aramamızı filtrelememizi sağlar </a:t>
            </a:r>
          </a:p>
        </p:txBody>
      </p:sp>
    </p:spTree>
    <p:extLst>
      <p:ext uri="{BB962C8B-B14F-4D97-AF65-F5344CB8AC3E}">
        <p14:creationId xmlns:p14="http://schemas.microsoft.com/office/powerpoint/2010/main" val="209395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07704" y="764373"/>
            <a:ext cx="6641936" cy="1293028"/>
          </a:xfrm>
        </p:spPr>
        <p:txBody>
          <a:bodyPr/>
          <a:lstStyle/>
          <a:p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7311"/>
            <a:ext cx="5688632" cy="402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Arama motorları arama için birçok ölçüt sunar.</a:t>
            </a:r>
          </a:p>
          <a:p>
            <a:r>
              <a:rPr lang="tr-TR" sz="2000" b="1" dirty="0"/>
              <a:t>Ayrıca arama motorlarında bir görseli de</a:t>
            </a:r>
          </a:p>
          <a:p>
            <a:r>
              <a:rPr lang="tr-TR" sz="2000" b="1" dirty="0"/>
              <a:t>arayabilirsiniz.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Görsel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9" y="2704235"/>
            <a:ext cx="4467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19" y="4037022"/>
            <a:ext cx="44672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1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763688" y="764373"/>
            <a:ext cx="6785952" cy="1293028"/>
          </a:xfrm>
        </p:spPr>
        <p:txBody>
          <a:bodyPr/>
          <a:lstStyle/>
          <a:p>
            <a:pPr algn="ctr"/>
            <a:r>
              <a:rPr lang="tr-TR" dirty="0"/>
              <a:t>ARA-TARA SOR-SORGULA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7311"/>
            <a:ext cx="5688632" cy="402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84168" y="2661006"/>
            <a:ext cx="30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Haberler</a:t>
            </a:r>
            <a:r>
              <a:rPr lang="de-DE" sz="2000" b="1" dirty="0"/>
              <a:t>, </a:t>
            </a:r>
            <a:r>
              <a:rPr lang="de-DE" sz="2000" b="1" dirty="0" err="1"/>
              <a:t>tüm</a:t>
            </a:r>
            <a:r>
              <a:rPr lang="de-DE" sz="2000" b="1" dirty="0"/>
              <a:t> </a:t>
            </a:r>
            <a:r>
              <a:rPr lang="de-DE" sz="2000" b="1" dirty="0" err="1"/>
              <a:t>haberler</a:t>
            </a:r>
            <a:r>
              <a:rPr lang="de-DE" sz="2000" b="1" dirty="0"/>
              <a:t> </a:t>
            </a:r>
            <a:r>
              <a:rPr lang="de-DE" sz="2000" b="1" dirty="0" err="1"/>
              <a:t>ve</a:t>
            </a:r>
            <a:r>
              <a:rPr lang="de-DE" sz="2000" b="1" dirty="0"/>
              <a:t> </a:t>
            </a:r>
            <a:r>
              <a:rPr lang="de-DE" sz="2000" b="1" dirty="0" err="1"/>
              <a:t>blog</a:t>
            </a:r>
            <a:r>
              <a:rPr lang="de-DE" sz="2000" b="1" dirty="0"/>
              <a:t> </a:t>
            </a:r>
            <a:r>
              <a:rPr lang="de-DE" sz="2000" b="1" dirty="0" err="1"/>
              <a:t>haberleri</a:t>
            </a:r>
            <a:r>
              <a:rPr lang="de-DE" sz="2000" b="1" dirty="0"/>
              <a:t> </a:t>
            </a:r>
            <a:r>
              <a:rPr lang="de-DE" sz="2000" b="1" dirty="0" err="1"/>
              <a:t>olarak</a:t>
            </a:r>
            <a:endParaRPr lang="de-DE" sz="2000" b="1" dirty="0"/>
          </a:p>
          <a:p>
            <a:r>
              <a:rPr lang="tr-TR" sz="2000" b="1" dirty="0" err="1"/>
              <a:t>kategorilenmiştir</a:t>
            </a:r>
            <a:r>
              <a:rPr lang="tr-TR" sz="2000" b="1" dirty="0"/>
              <a:t>.</a:t>
            </a:r>
            <a:endParaRPr lang="tr-TR" sz="2000" b="1" u="sng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5978900"/>
            <a:ext cx="5544616" cy="44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95536" y="59492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Haber Arama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7"/>
            <a:ext cx="5400600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456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137</TotalTime>
  <Words>572</Words>
  <Application>Microsoft Office PowerPoint</Application>
  <PresentationFormat>Ekran Gösterisi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Uçak İzi</vt:lpstr>
      <vt:lpstr>6.1.12 ARA TARA SOR SORGULA  </vt:lpstr>
      <vt:lpstr>Arama Motoru Nedir?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  <vt:lpstr>ARA-TARA SOR-SORGULA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 TARA SOR SORGULA</dc:title>
  <dc:creator>Efe</dc:creator>
  <cp:lastModifiedBy>User</cp:lastModifiedBy>
  <cp:revision>45</cp:revision>
  <dcterms:created xsi:type="dcterms:W3CDTF">2018-11-19T12:12:21Z</dcterms:created>
  <dcterms:modified xsi:type="dcterms:W3CDTF">2025-11-27T08:25:57Z</dcterms:modified>
</cp:coreProperties>
</file>