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03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6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51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08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84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15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64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01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82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7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5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70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91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03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78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25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FDEF-91E3-4CD3-97B2-BD023BEDEE82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8C2BB-6808-40B0-AE7D-4BA241CBE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919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5.1.4</a:t>
            </a:r>
            <a:b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Yapay zekâ ile ilgili temel kavramları ve özellikleri sorgulayabilme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84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ZEKA TÜRLERİ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9097" y="1833924"/>
            <a:ext cx="6406933" cy="354171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Doğal Zeka: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insanların ve hayvanların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hayatta kalması ve gelişmesi için gerekli olan bir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yetkinliğe denir</a:t>
            </a: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Zeka: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bilgisayar sisteminin öğrenme ve sorun çözme gibi insan benzeri bilişsel işlevleri taklit edebilme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becerisine denir.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63" y="4100946"/>
            <a:ext cx="3431381" cy="18352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63" y="1833924"/>
            <a:ext cx="3431381" cy="21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8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58300"/>
            <a:ext cx="10820399" cy="1085591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/>
              <a:t>Doğal Zeka ve Yapay Zeka Arasındaki Farklar</a:t>
            </a:r>
            <a:endParaRPr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6802"/>
              </p:ext>
            </p:extLst>
          </p:nvPr>
        </p:nvGraphicFramePr>
        <p:xfrm>
          <a:off x="277089" y="1343892"/>
          <a:ext cx="11665528" cy="536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601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Konu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Doğal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Zeka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İnsan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Zekası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Yapay Zeka (AI)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01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Kaynak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İnsan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beyninde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bulunur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Bilgisayar ve robotlarda bulunur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749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Nasıl Öğrenir?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Deneyerek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gözlem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yaparak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hatalarından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ders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alarak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Verileri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ederek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programlarla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601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Yaratıcılık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 fikirler üretebilir, hayal gücünü kullanır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Öğrendiği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bilgileri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kullanır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hayal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kuramaz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601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Duygular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Sevinir, üzülür, heyecanlanır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Duygusu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yoktur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sadece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taklit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edebilir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749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Hata Yapma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Dikkatsizlik veya duygular yüzünden hata yapabilir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Veriler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yanlışsa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veya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bozuksa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hata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yapar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01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Karar Verme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Düşünerek ve sezgileriyle karar verir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Programlandığı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kurallara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göre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karar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601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Kullanımı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enerjiyle (yemek, uyku) çalışır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Elektrikle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çalışır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daha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fazla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kullanır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601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Örnek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 öğrenci yeni bir konuyu öğrenir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robot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yüzleri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tanımayı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öğrenir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62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Yapay Zekanın Temel Özellikleri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260763" y="2396836"/>
            <a:ext cx="46274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Öğrenme: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Bilgilerden yeni şeyler öğrenebilir.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Düşünme: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Mantıklı sonuçlar çıkarabilir.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 Verme: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Verilere göre seçim yapabilir. 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Uyum Sağlama: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Yeni durumlara ayak uydurabilir.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2396836"/>
            <a:ext cx="5569528" cy="31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9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Yapay Zekada Temel Kavramlar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260763" y="2396836"/>
            <a:ext cx="46274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000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 problemi çözmek için adım adım kurallar.</a:t>
            </a:r>
          </a:p>
          <a:p>
            <a:pPr>
              <a:defRPr sz="2000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Yapay zekanın öğrenmesi için gereken bilgiler.</a:t>
            </a:r>
          </a:p>
          <a:p>
            <a:pPr>
              <a:defRPr sz="2000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Makine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Öğrenmesi: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Bilgisayarın veriden öğrenmesi.</a:t>
            </a:r>
          </a:p>
          <a:p>
            <a:pPr>
              <a:defRPr sz="2000"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Derin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Öğrenme: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Beyin benzeri sistemlerle öğrenme.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2396836"/>
            <a:ext cx="5569528" cy="31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Yapay Zekanın Kullanım Alanları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91138" y="2396836"/>
            <a:ext cx="62776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tr-TR" sz="2400" dirty="0" smtClean="0"/>
              <a:t>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Sağlıkta hastalıkları tanımada yardımcı olur.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Sürücüsüz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araçlarda kullanılır.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Oyunlarda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akıllı rakipler oluşturur.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Sosyal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medyada öneriler sunar.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96836"/>
            <a:ext cx="4765964" cy="31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5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Yapay Zeka Hakkında Merak Edilenler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41413" y="2646218"/>
            <a:ext cx="62776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Yapay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zeka duyguları anlayabilir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 ?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İnsanları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tamamen değiştirebilir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 ?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Gelecekte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yapay zeka öğretmen olabilir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 ?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96836"/>
            <a:ext cx="4765964" cy="31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5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Yapay Zekanın Etkileri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41413" y="2646218"/>
            <a:ext cx="62776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000"/>
            </a:pPr>
            <a:r>
              <a:rPr lang="tr-TR" sz="2800" dirty="0"/>
              <a:t>👍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Olumlu: </a:t>
            </a:r>
            <a:r>
              <a:rPr lang="tr-TR" sz="2800" dirty="0"/>
              <a:t>İşleri kolaylaştırır, hız kazandırır, </a:t>
            </a:r>
            <a:r>
              <a:rPr lang="tr-TR" sz="2800" dirty="0" smtClean="0"/>
              <a:t>verimlilik </a:t>
            </a:r>
            <a:r>
              <a:rPr lang="tr-TR" sz="2800" smtClean="0"/>
              <a:t>artar, yeni </a:t>
            </a:r>
            <a:r>
              <a:rPr lang="tr-TR" sz="2800" dirty="0"/>
              <a:t>buluşlara yol açar.</a:t>
            </a:r>
          </a:p>
          <a:p>
            <a:pPr>
              <a:defRPr sz="2000"/>
            </a:pPr>
            <a:r>
              <a:rPr lang="tr-TR" sz="2800" dirty="0"/>
              <a:t>👎 </a:t>
            </a:r>
            <a:r>
              <a:rPr lang="tr-TR" sz="2800" b="1" dirty="0">
                <a:solidFill>
                  <a:srgbClr val="FF0000"/>
                </a:solidFill>
              </a:rPr>
              <a:t>Olumsuz: </a:t>
            </a:r>
            <a:r>
              <a:rPr lang="tr-TR" sz="2800" dirty="0"/>
              <a:t>İş kaybı olabilir, gizlilik sorunları </a:t>
            </a:r>
            <a:r>
              <a:rPr lang="tr-TR" sz="2800" dirty="0" smtClean="0"/>
              <a:t>yaratabilir, yaratıcı düşünmeyi engelleyebilir.</a:t>
            </a:r>
            <a:endParaRPr lang="tr-TR" sz="2800" dirty="0"/>
          </a:p>
          <a:p>
            <a:pPr>
              <a:defRPr sz="2000"/>
            </a:pPr>
            <a:r>
              <a:rPr lang="tr-TR" sz="2800" dirty="0"/>
              <a:t>💭 </a:t>
            </a:r>
            <a:r>
              <a:rPr lang="tr-TR" sz="2800" b="1" dirty="0">
                <a:solidFill>
                  <a:srgbClr val="FF0000"/>
                </a:solidFill>
              </a:rPr>
              <a:t>Düşünelim: </a:t>
            </a:r>
            <a:r>
              <a:rPr lang="tr-TR" sz="2800" dirty="0"/>
              <a:t>Sizce yapay zeka insanlara nasıl yardımcı olabilir?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96836"/>
            <a:ext cx="4765964" cy="31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9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29</TotalTime>
  <Words>328</Words>
  <Application>Microsoft Office PowerPoint</Application>
  <PresentationFormat>Geniş ekran</PresentationFormat>
  <Paragraphs>56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Tw Cen MT</vt:lpstr>
      <vt:lpstr>Devre</vt:lpstr>
      <vt:lpstr>5.1.4 Yapay zekâ ile ilgili temel kavramları ve özellikleri sorgulayabilme</vt:lpstr>
      <vt:lpstr>ZEKA TÜRLERİ</vt:lpstr>
      <vt:lpstr>Doğal Zeka ve Yapay Zeka Arasındaki Farklar</vt:lpstr>
      <vt:lpstr>Yapay Zekanın Temel Özellikleri</vt:lpstr>
      <vt:lpstr>Yapay Zekada Temel Kavramlar</vt:lpstr>
      <vt:lpstr>Yapay Zekanın Kullanım Alanları</vt:lpstr>
      <vt:lpstr>Yapay Zeka Hakkında Merak Edilenler</vt:lpstr>
      <vt:lpstr>Yapay Zekanın Etkileri</vt:lpstr>
    </vt:vector>
  </TitlesOfParts>
  <Company>BTLABPC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5.1.4 Yapay zekâ ile ilgili temel kavramları ve özellikleri sorgulayabilme</dc:title>
  <dc:creator>BTLab</dc:creator>
  <cp:lastModifiedBy>BTLab</cp:lastModifiedBy>
  <cp:revision>9</cp:revision>
  <dcterms:created xsi:type="dcterms:W3CDTF">2025-10-06T16:05:21Z</dcterms:created>
  <dcterms:modified xsi:type="dcterms:W3CDTF">2025-10-06T16:35:13Z</dcterms:modified>
</cp:coreProperties>
</file>