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084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47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54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4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98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72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45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871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641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79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192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490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983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143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113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162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097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819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001000" cy="2808312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Candara" panose="020E0502030303020204" pitchFamily="34" charset="0"/>
              </a:rPr>
              <a:t>5.1.8</a:t>
            </a:r>
            <a:br>
              <a:rPr lang="tr-TR" sz="5400" b="1" dirty="0" smtClean="0">
                <a:latin typeface="Candara" panose="020E0502030303020204" pitchFamily="34" charset="0"/>
              </a:rPr>
            </a:br>
            <a:r>
              <a:rPr lang="tr-TR" sz="5400" b="1" dirty="0" smtClean="0">
                <a:latin typeface="Candara" panose="020E0502030303020204" pitchFamily="34" charset="0"/>
              </a:rPr>
              <a:t>Görsel </a:t>
            </a:r>
            <a:r>
              <a:rPr lang="tr-TR" sz="5400" b="1" dirty="0" smtClean="0">
                <a:latin typeface="Candara" panose="020E0502030303020204" pitchFamily="34" charset="0"/>
              </a:rPr>
              <a:t>İşleme Programları</a:t>
            </a:r>
            <a:endParaRPr lang="tr-TR" sz="5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147857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Candara" panose="020E0502030303020204" pitchFamily="34" charset="0"/>
              </a:rPr>
              <a:t>ÇİZİM Mİ YOKSA FOTOĞRAF MI?</a:t>
            </a:r>
            <a:endParaRPr lang="tr-TR" sz="4400" b="1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C:\Program Files (x86)\Microsoft Office\MEDIA\CAGCAT10\j019538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4635"/>
            <a:ext cx="3024336" cy="38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315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0639"/>
            <a:ext cx="3240360" cy="38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2180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9542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" y="0"/>
            <a:ext cx="9124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918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9152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5589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1951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3894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1340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1269</TotalTime>
  <Words>7</Words>
  <Application>Microsoft Office PowerPoint</Application>
  <PresentationFormat>Ekran Gösterisi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Candara</vt:lpstr>
      <vt:lpstr>Trebuchet MS</vt:lpstr>
      <vt:lpstr>Tw Cen MT</vt:lpstr>
      <vt:lpstr>Devre</vt:lpstr>
      <vt:lpstr>5.1.8 Görsel İşleme Programları</vt:lpstr>
      <vt:lpstr>ÇİZİM Mİ YOKSA FOTOĞRAF MI?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BTLab</cp:lastModifiedBy>
  <cp:revision>234</cp:revision>
  <dcterms:created xsi:type="dcterms:W3CDTF">2016-10-09T17:25:52Z</dcterms:created>
  <dcterms:modified xsi:type="dcterms:W3CDTF">2025-10-25T16:24:53Z</dcterms:modified>
</cp:coreProperties>
</file>