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366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84680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14291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127612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514037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323245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666618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811698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81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63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267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129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427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829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9456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958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371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728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59632" y="3501008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6.1.1</a:t>
            </a:r>
            <a:br>
              <a:rPr lang="tr-TR" sz="5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5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Bilişim İle Değişim</a:t>
            </a:r>
            <a:br>
              <a:rPr lang="tr-TR" sz="5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5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5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Teknolojik Ben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2315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Bilgi ve İletişim Teknolojilerinin Kullanıldığı Alanlar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2852936"/>
            <a:ext cx="3427908" cy="3541714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İletişim: </a:t>
            </a:r>
            <a:r>
              <a:rPr lang="tr-TR" dirty="0"/>
              <a:t>Görüntülü konuşma, sosyal medyanın etkin olarak kullanılması</a:t>
            </a:r>
            <a:r>
              <a:rPr lang="tr-TR" dirty="0" smtClean="0"/>
              <a:t>, elektronik </a:t>
            </a:r>
            <a:r>
              <a:rPr lang="tr-TR" dirty="0"/>
              <a:t>posta ile e-mail alma ve gönderme, video konferans </a:t>
            </a:r>
            <a:r>
              <a:rPr lang="tr-TR" dirty="0" smtClean="0"/>
              <a:t>yöntemi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320480" cy="28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69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Bilgi ve İletişim Teknolojilerinin Kullanıldığı Alanlar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2636912"/>
            <a:ext cx="4392487" cy="34506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Sinema Sektörü: </a:t>
            </a:r>
            <a:r>
              <a:rPr lang="tr-TR" dirty="0"/>
              <a:t>Film montajların yapılması ve </a:t>
            </a:r>
            <a:r>
              <a:rPr lang="tr-TR" dirty="0" smtClean="0"/>
              <a:t>izlenmesi kolaylaşmıştır. 3 boyutlu çizimler ve animasyon yapımında büyük kolaylık sağlamıştır.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513684" cy="34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Bilgi ve İletişim Teknolojilerinin Kullanıldığı Alanlar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2464742"/>
            <a:ext cx="4752528" cy="3450696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Üretim Sanayi: </a:t>
            </a:r>
            <a:r>
              <a:rPr lang="tr-TR" dirty="0"/>
              <a:t>Makinelerin bilgisayara bağlı çalışması, özellikle son yıllarda bilgisayarlarda ürünlerin tasarlanıp 3 boyutlu yazıcıdan çıktı alınarak üretim sanayisinde büyük gelişmeler ve yenilikler olmuştur</a:t>
            </a:r>
            <a:r>
              <a:rPr lang="tr-TR" dirty="0" smtClean="0"/>
              <a:t>. 3 Boyutlu yazıcılar </a:t>
            </a:r>
            <a:r>
              <a:rPr lang="tr-TR" dirty="0"/>
              <a:t>arabalar, </a:t>
            </a:r>
            <a:r>
              <a:rPr lang="tr-TR" dirty="0" smtClean="0"/>
              <a:t>otomotiv sanayisinde, </a:t>
            </a:r>
            <a:r>
              <a:rPr lang="tr-TR" dirty="0"/>
              <a:t>donanım </a:t>
            </a:r>
            <a:r>
              <a:rPr lang="tr-TR" dirty="0" smtClean="0"/>
              <a:t>sanayisinde, askerî sanayide kullanılmaktadır. </a:t>
            </a:r>
            <a:r>
              <a:rPr lang="tr-TR" dirty="0" err="1"/>
              <a:t>K</a:t>
            </a:r>
            <a:r>
              <a:rPr lang="tr-TR" dirty="0" err="1" smtClean="0"/>
              <a:t>arekod</a:t>
            </a:r>
            <a:r>
              <a:rPr lang="tr-TR" dirty="0" smtClean="0"/>
              <a:t> okuyucular ile ürün hakkında telefonumuz ile bilgi alınabilmektedir.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61" y="2646924"/>
            <a:ext cx="3960440" cy="30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32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Bilgi ve İletişim Teknolojilerinin Kullanıldığı Alanlar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9" y="2348880"/>
            <a:ext cx="4392488" cy="3450696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Uçak ve Savunma Sanayi: </a:t>
            </a:r>
            <a:r>
              <a:rPr lang="tr-TR" dirty="0"/>
              <a:t>Uçak ve Savunma Sanayisinde bilgisayarlar etkin olarak kullanılmaktadır. Son zamanlarda insansız uçaklar(</a:t>
            </a:r>
            <a:r>
              <a:rPr lang="tr-TR" dirty="0" err="1"/>
              <a:t>iha</a:t>
            </a:r>
            <a:r>
              <a:rPr lang="tr-TR" dirty="0"/>
              <a:t>) karadan bilgisayardan kontrol edilerek uçurulmaktadır. Pilotların eğitimi uçuş simülasyonları bilgisayar ortamında yapılmaktadır.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52" y="2564904"/>
            <a:ext cx="4464496" cy="32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8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29499" cy="1478570"/>
          </a:xfrm>
        </p:spPr>
        <p:txBody>
          <a:bodyPr>
            <a:noAutofit/>
          </a:bodyPr>
          <a:lstStyle/>
          <a:p>
            <a:pPr algn="ctr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Bilgi ve İletişim Teknolojilerinin Kullanıldığı Alanlar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321496"/>
            <a:ext cx="4824535" cy="453650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Ticaret ve Bankacılık: </a:t>
            </a:r>
            <a:r>
              <a:rPr lang="tr-TR" dirty="0"/>
              <a:t>Özellikle bankacılık sektöründe bilgisayar olmazsa hiçbir işlem yapılamaz. Para transferleri</a:t>
            </a:r>
            <a:r>
              <a:rPr lang="tr-TR" dirty="0" smtClean="0"/>
              <a:t>, para </a:t>
            </a:r>
            <a:r>
              <a:rPr lang="tr-TR" dirty="0"/>
              <a:t>çekme</a:t>
            </a:r>
            <a:r>
              <a:rPr lang="tr-TR" dirty="0" smtClean="0"/>
              <a:t>, yatırma, fatura </a:t>
            </a:r>
            <a:r>
              <a:rPr lang="tr-TR" dirty="0"/>
              <a:t>ödeme </a:t>
            </a:r>
            <a:r>
              <a:rPr lang="tr-TR" dirty="0" err="1"/>
              <a:t>v.s</a:t>
            </a:r>
            <a:r>
              <a:rPr lang="tr-TR" dirty="0"/>
              <a:t> gibi işlemler hep bilgisayar ve sistemleri kullanılarak gerçekleştirilmektedir</a:t>
            </a:r>
            <a:r>
              <a:rPr lang="tr-TR" dirty="0" smtClean="0"/>
              <a:t>. Evden dışarı çıkmadan alışveriş, para transferi veya fatura yatırma gibi kolaylıklar sunmuştur bizlere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59" y="2492896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1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Bilgi ve İletişim Teknolojilerinin Kullanıldığı Alanlar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2852936"/>
            <a:ext cx="4824535" cy="453650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Güvenlik: </a:t>
            </a:r>
            <a:r>
              <a:rPr lang="tr-TR" dirty="0" smtClean="0"/>
              <a:t>Güvenlik kameraları, günümüzde hırsızlık veya adli vakaların çözümünde önemli rol oynamaktadır.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852936"/>
            <a:ext cx="381642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0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Bilişim İle Değişim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568952" cy="5171286"/>
          </a:xfrm>
        </p:spPr>
      </p:pic>
      <p:sp>
        <p:nvSpPr>
          <p:cNvPr id="5" name="Metin kutusu 4"/>
          <p:cNvSpPr txBox="1"/>
          <p:nvPr/>
        </p:nvSpPr>
        <p:spPr>
          <a:xfrm>
            <a:off x="1763688" y="6469018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/>
              <a:t>6.1.1.A1 - Birimiz Hepimiz, Hepimiz Birimiz İçin! Kavram Haritası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3583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BİLGİ İLETİŞİM TEKNOLOJİSİ (BİT) NEDİR?</a:t>
            </a:r>
            <a:endParaRPr lang="tr-T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9" y="2492896"/>
            <a:ext cx="3704166" cy="34506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Bilgi ve iletişim teknolojisi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/>
              <a:t>bilginin üretilmesi, toplanması, biriktirilmesi, işlenmesi yayılması ve korunmasına yardımcı olan araçlara verilen isimdir. 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2492896"/>
            <a:ext cx="416617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74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BİT’İN ÖNEMİ</a:t>
            </a:r>
            <a:endParaRPr lang="tr-T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403244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Bilgiye hızlı ve kolay bir </a:t>
            </a:r>
            <a:r>
              <a:rPr lang="tr-TR" dirty="0" smtClean="0"/>
              <a:t>şekilde ulaşmayı </a:t>
            </a:r>
            <a:r>
              <a:rPr lang="tr-TR" dirty="0"/>
              <a:t>sağlar.</a:t>
            </a:r>
          </a:p>
          <a:p>
            <a:r>
              <a:rPr lang="tr-TR" dirty="0" smtClean="0"/>
              <a:t>Maliyeti </a:t>
            </a:r>
            <a:r>
              <a:rPr lang="tr-TR" dirty="0"/>
              <a:t>azaltır ve verimliliği arttırır.</a:t>
            </a:r>
          </a:p>
          <a:p>
            <a:r>
              <a:rPr lang="tr-TR" dirty="0" smtClean="0"/>
              <a:t>Zaman </a:t>
            </a:r>
            <a:r>
              <a:rPr lang="tr-TR" dirty="0"/>
              <a:t>tasarrufu sağlar.</a:t>
            </a:r>
          </a:p>
          <a:p>
            <a:r>
              <a:rPr lang="tr-TR" dirty="0" smtClean="0"/>
              <a:t>Kâğıt </a:t>
            </a:r>
            <a:r>
              <a:rPr lang="tr-TR" dirty="0"/>
              <a:t>tüketimini azaltarak </a:t>
            </a:r>
            <a:r>
              <a:rPr lang="tr-TR" dirty="0" smtClean="0"/>
              <a:t>doğanın korunmasına </a:t>
            </a:r>
            <a:r>
              <a:rPr lang="tr-TR" dirty="0"/>
              <a:t>katkıda bulunur.</a:t>
            </a:r>
          </a:p>
          <a:p>
            <a:r>
              <a:rPr lang="tr-TR" dirty="0" smtClean="0"/>
              <a:t>Anlık </a:t>
            </a:r>
            <a:r>
              <a:rPr lang="tr-TR" dirty="0"/>
              <a:t>iletişimi kolaylaştırır.</a:t>
            </a:r>
          </a:p>
          <a:p>
            <a:r>
              <a:rPr lang="tr-TR" dirty="0" smtClean="0"/>
              <a:t>İletişim </a:t>
            </a:r>
            <a:r>
              <a:rPr lang="tr-TR" dirty="0"/>
              <a:t>ve hızlı haberleşmeyi sağlar.</a:t>
            </a:r>
          </a:p>
          <a:p>
            <a:r>
              <a:rPr lang="tr-TR" dirty="0" smtClean="0"/>
              <a:t>Bilginin </a:t>
            </a:r>
            <a:r>
              <a:rPr lang="tr-TR" dirty="0"/>
              <a:t>kolay ve güvenli bir </a:t>
            </a:r>
            <a:r>
              <a:rPr lang="tr-TR" dirty="0" smtClean="0"/>
              <a:t>şekilde saklanmasını </a:t>
            </a:r>
            <a:r>
              <a:rPr lang="tr-TR" dirty="0"/>
              <a:t>sağlar.</a:t>
            </a:r>
          </a:p>
          <a:p>
            <a:r>
              <a:rPr lang="tr-TR" dirty="0" smtClean="0"/>
              <a:t>Veri </a:t>
            </a:r>
            <a:r>
              <a:rPr lang="tr-TR" dirty="0"/>
              <a:t>girişini kolaylaştırır.</a:t>
            </a:r>
          </a:p>
          <a:p>
            <a:r>
              <a:rPr lang="tr-TR" dirty="0" smtClean="0"/>
              <a:t>Hayatı </a:t>
            </a:r>
            <a:r>
              <a:rPr lang="tr-TR" dirty="0"/>
              <a:t>kolaylaştırır.</a:t>
            </a:r>
          </a:p>
        </p:txBody>
      </p:sp>
    </p:spTree>
    <p:extLst>
      <p:ext uri="{BB962C8B-B14F-4D97-AF65-F5344CB8AC3E}">
        <p14:creationId xmlns:p14="http://schemas.microsoft.com/office/powerpoint/2010/main" val="3432856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21246" y="116632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/>
              <a:t>BİT’İN KULLANIM AMAÇLARI</a:t>
            </a:r>
            <a:endParaRPr lang="tr-TR" sz="4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12968" cy="5389654"/>
          </a:xfrm>
        </p:spPr>
      </p:pic>
    </p:spTree>
    <p:extLst>
      <p:ext uri="{BB962C8B-B14F-4D97-AF65-F5344CB8AC3E}">
        <p14:creationId xmlns:p14="http://schemas.microsoft.com/office/powerpoint/2010/main" val="4006044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2548" y="404664"/>
            <a:ext cx="8496942" cy="1478570"/>
          </a:xfrm>
        </p:spPr>
        <p:txBody>
          <a:bodyPr>
            <a:noAutofit/>
          </a:bodyPr>
          <a:lstStyle/>
          <a:p>
            <a:pPr algn="ctr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Bilgi ve İletişim Teknolojilerinin Kullanıldığı Alanlar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2567" y="2564904"/>
            <a:ext cx="4068452" cy="3450696"/>
          </a:xfrm>
        </p:spPr>
        <p:txBody>
          <a:bodyPr>
            <a:normAutofit fontScale="925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Sağlık : </a:t>
            </a:r>
            <a:r>
              <a:rPr lang="tr-TR" dirty="0"/>
              <a:t>Hasta kayıtları ve sonuçların bilgisayar ortamında alınması, bilgisayarlı tomografi </a:t>
            </a:r>
            <a:r>
              <a:rPr lang="tr-TR" dirty="0" smtClean="0"/>
              <a:t>ile hastalıkların daha net ortaya çıkarılması, 3 boyutlu yazıcılar ile yapay organların yapılması sağlık alanında çığır açmıştır.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3923963" cy="26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1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Bilgi ve İletişim Teknolojilerinin Kullanıldığı Alanlar</a:t>
            </a:r>
            <a:endParaRPr lang="tr-TR" sz="4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2708920"/>
            <a:ext cx="3816424" cy="34506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Eğitim: </a:t>
            </a:r>
            <a:r>
              <a:rPr lang="tr-TR" dirty="0"/>
              <a:t>Ödev yapımı ve araştırılması, notların bakılması, idari işlerde kullanılması </a:t>
            </a:r>
            <a:r>
              <a:rPr lang="tr-TR" dirty="0" smtClean="0"/>
              <a:t>, </a:t>
            </a:r>
            <a:r>
              <a:rPr lang="tr-TR" dirty="0"/>
              <a:t>etkileşimli ders yapmak, uzaktan eğitim, projeksiyon cihazı</a:t>
            </a:r>
            <a:r>
              <a:rPr lang="tr-TR" dirty="0" smtClean="0"/>
              <a:t>, sunu </a:t>
            </a:r>
            <a:r>
              <a:rPr lang="tr-TR" dirty="0"/>
              <a:t>yapmak, ders </a:t>
            </a:r>
            <a:r>
              <a:rPr lang="tr-TR" dirty="0" smtClean="0"/>
              <a:t>çalışmak </a:t>
            </a:r>
            <a:r>
              <a:rPr lang="tr-TR" dirty="0" err="1" smtClean="0"/>
              <a:t>v.s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88237"/>
            <a:ext cx="4012952" cy="26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57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800" dirty="0"/>
              <a:t>Bilgi ve İletişim Teknolojilerinin Kullanıldığı Alanlar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564904"/>
            <a:ext cx="3672408" cy="34506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Günlük Yaşam: </a:t>
            </a:r>
            <a:r>
              <a:rPr lang="tr-TR" dirty="0"/>
              <a:t>İletişim</a:t>
            </a:r>
            <a:r>
              <a:rPr lang="tr-TR" dirty="0" smtClean="0"/>
              <a:t>, oyun, sosyal </a:t>
            </a:r>
            <a:r>
              <a:rPr lang="tr-TR" dirty="0"/>
              <a:t>medya </a:t>
            </a:r>
            <a:r>
              <a:rPr lang="tr-TR" dirty="0" smtClean="0"/>
              <a:t>kullanımı, </a:t>
            </a:r>
            <a:r>
              <a:rPr lang="tr-TR" dirty="0"/>
              <a:t>Eğlenmek, araştırma yapmak, müzik dinlemek, film izlemek, ödev yapmak, </a:t>
            </a:r>
            <a:r>
              <a:rPr lang="tr-TR" dirty="0" smtClean="0"/>
              <a:t>bilgiler depolamak </a:t>
            </a:r>
            <a:r>
              <a:rPr lang="tr-TR" dirty="0" err="1" smtClean="0"/>
              <a:t>v.s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608934" cy="33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88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800" dirty="0"/>
              <a:t>Bilgi ve İletişim Teknolojilerinin Kullanıldığı Alanlar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509913"/>
            <a:ext cx="4608512" cy="3450696"/>
          </a:xfrm>
        </p:spPr>
        <p:txBody>
          <a:bodyPr>
            <a:normAutofit fontScale="925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Mühendislik: </a:t>
            </a:r>
            <a:r>
              <a:rPr lang="tr-TR" dirty="0"/>
              <a:t>Proje çizimleri ve iş </a:t>
            </a:r>
            <a:r>
              <a:rPr lang="tr-TR" dirty="0" smtClean="0"/>
              <a:t>takibi daha kolay yapılmaktadır. Bilgisayarlı </a:t>
            </a:r>
            <a:r>
              <a:rPr lang="tr-TR" dirty="0"/>
              <a:t>çizimler sayesinde hesaplamaların daha doğru olması, </a:t>
            </a:r>
            <a:r>
              <a:rPr lang="tr-TR" dirty="0" smtClean="0"/>
              <a:t>simülasyon kullanımı</a:t>
            </a:r>
            <a:r>
              <a:rPr lang="tr-TR" dirty="0"/>
              <a:t>, 3B yazıcı </a:t>
            </a:r>
            <a:r>
              <a:rPr lang="tr-TR" dirty="0" smtClean="0"/>
              <a:t>çıktılarının kullanılması mühendislik alanının daha da gelişmesi ve ilerlemesini sağlamıştır.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88843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26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368</TotalTime>
  <Words>467</Words>
  <Application>Microsoft Office PowerPoint</Application>
  <PresentationFormat>Ekran Gösterisi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Devre</vt:lpstr>
      <vt:lpstr>6.1.1   Bilişim İle Değişim  Teknolojik Ben  </vt:lpstr>
      <vt:lpstr>Bilişim İle Değişim</vt:lpstr>
      <vt:lpstr>BİLGİ İLETİŞİM TEKNOLOJİSİ (BİT) NEDİR?</vt:lpstr>
      <vt:lpstr>BİT’İN ÖNEMİ</vt:lpstr>
      <vt:lpstr>BİT’İN KULLANIM AMAÇLARI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OKURYAZARLIĞI</dc:title>
  <dc:creator>Efe</dc:creator>
  <cp:lastModifiedBy>BTLab</cp:lastModifiedBy>
  <cp:revision>127</cp:revision>
  <dcterms:created xsi:type="dcterms:W3CDTF">2016-10-09T17:25:52Z</dcterms:created>
  <dcterms:modified xsi:type="dcterms:W3CDTF">2025-10-06T06:38:53Z</dcterms:modified>
</cp:coreProperties>
</file>