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2678553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183700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692519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632955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22835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136905"/>
      </p:ext>
    </p:extLst>
  </p:cSld>
  <p:clrMapOvr>
    <a:masterClrMapping/>
  </p:clrMapOvr>
  <p:transition spd="slow">
    <p:pull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169674"/>
      </p:ext>
    </p:extLst>
  </p:cSld>
  <p:clrMapOvr>
    <a:masterClrMapping/>
  </p:clrMapOvr>
  <p:transition spd="slow">
    <p:pull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816199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378042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9981370"/>
      </p:ext>
    </p:extLst>
  </p:cSld>
  <p:clrMapOvr>
    <a:masterClrMapping/>
  </p:clrMapOvr>
  <p:transition spd="slow">
    <p:pull/>
  </p:transition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4852921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77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 spd="slow">
    <p:pull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99" y="2204864"/>
            <a:ext cx="7772400" cy="1780108"/>
          </a:xfrm>
        </p:spPr>
        <p:txBody>
          <a:bodyPr>
            <a:normAutofit/>
          </a:bodyPr>
          <a:lstStyle/>
          <a:p>
            <a:pPr algn="ctr"/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İyi bir dijital </a:t>
            </a:r>
            <a:b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yurttaş olmak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305F8B4A-2652-5F8D-3A28-83D1238EAB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315077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54C3A7-7522-AB46-28B0-0B5E9E25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AC5DEF-17A2-68AD-ED4E-C1B9F99AB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İzinsiz bir şekilde, başkasına ait bir içeriği ve fotoğrafı kullanmamak/yayınlamamak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ED421E7-B647-4523-1619-10FB69141B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75276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A7DC0-BCE9-CBEC-7D3D-D3B67FA6F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5BE058-F784-EB38-22D0-F472E53C2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C12BEB-F8AC-5BD7-54A7-A0FBAD02E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Başkaları hakkında asılsız haberler yaymamak ya da bu konuda yorum yapmamak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41BE697-5847-0F13-21DF-F946FE37F0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45355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7D27B-6A4D-7390-8A75-0CE01054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E5D2F2-E6A9-8A1B-B33D-2D710CB34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559D47-A51C-CF0E-F33B-DACD4B7A7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Gerçek dışı bilgiler yaymamak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20D23FE-A921-5F12-E1C0-55E4FAFE56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587374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2E72E-6A44-EB16-FB4F-0ADA8C0A9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585B1-47DB-3E5C-137D-E0CA6B32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70B8BA-BA84-771E-FDD7-19D435FD2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Sanal ortamdaki her habere inanmamak kaynağını araştırmak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DD22EDB-553C-0E76-505C-45050322C3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167564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8B0CD-803C-AFEE-07B8-785692DD0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95D48B-9819-716D-00D2-6D4D46365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92466C-C2AF-A8F3-B30E-A81EECBC2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Başkalarına ait şifreleri ele geçirmeye çalışmamak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62ED323-7CB3-888E-249F-5F8492559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701714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1F36C-5CA1-7A19-C87B-6E3CA6BF0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E7D32D-5DD5-8FEB-A78B-64F3F7CE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65602D-4D77-EB7F-BFAC-F9811C849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Hesaplarında güçlü şifre kullanmak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5C556CD-3E77-8B1C-080E-BDA608943A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6695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B0390-78A0-16EA-BA02-80ACE8306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A64DC4-006E-18C0-89C2-8F5C887DE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A2EFEA-216C-D4EB-2340-327D6037E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Kullandığın içeriklerin kaynağını belirt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790EFF3-4CAE-2CCA-5A8F-43AE4B982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0294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ADCD1-873C-9F43-40C6-BB59ACB4A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ECAEB2-1344-C756-2839-F788A1273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Dijital vatandaşın yapması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2AC439-05C5-4D09-C4DE-2EFF6EA8A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012" y="2636912"/>
            <a:ext cx="3993282" cy="3593591"/>
          </a:xfrm>
        </p:spPr>
        <p:txBody>
          <a:bodyPr/>
          <a:lstStyle/>
          <a:p>
            <a:r>
              <a:rPr lang="tr-TR" dirty="0"/>
              <a:t>Sosyal medyanda ki profil bilgilerin </a:t>
            </a:r>
            <a:r>
              <a:rPr lang="tr-TR"/>
              <a:t>doğru olsun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36D6CF2-E92C-B0D2-CCD5-D4F6CE3453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20486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843096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1150</TotalTime>
  <Words>89</Words>
  <Application>Microsoft Office PowerPoint</Application>
  <PresentationFormat>Ekran Gösterisi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Rozet</vt:lpstr>
      <vt:lpstr>İyi bir dijital  yurttaş olmak</vt:lpstr>
      <vt:lpstr>Dijital vatandaşın yapması gerekenler</vt:lpstr>
      <vt:lpstr>Dijital vatandaşın yapması gerekenler</vt:lpstr>
      <vt:lpstr>Dijital vatandaşın yapması gerekenler</vt:lpstr>
      <vt:lpstr>Dijital vatandaşın yapması gerekenler</vt:lpstr>
      <vt:lpstr>Dijital vatandaşın yapması gerekenler</vt:lpstr>
      <vt:lpstr>Dijital vatandaşın yapması gerekenler</vt:lpstr>
      <vt:lpstr>Dijital vatandaşın yapması gerekenler</vt:lpstr>
      <vt:lpstr>Dijital vatandaşın yapması gerekenler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BİLİŞİM OKURYAZARLIĞI</dc:title>
  <dc:creator>Efe</dc:creator>
  <cp:lastModifiedBy>BTLab</cp:lastModifiedBy>
  <cp:revision>210</cp:revision>
  <dcterms:created xsi:type="dcterms:W3CDTF">2016-10-09T17:25:52Z</dcterms:created>
  <dcterms:modified xsi:type="dcterms:W3CDTF">2025-10-06T06:02:11Z</dcterms:modified>
</cp:coreProperties>
</file>