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70" r:id="rId3"/>
    <p:sldId id="373" r:id="rId4"/>
    <p:sldId id="371" r:id="rId5"/>
    <p:sldId id="37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0523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07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155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0942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825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229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937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890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404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5203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31137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1019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8466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1537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5147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3310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6372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9897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72400" cy="1780108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Eyvah Dosyam </a:t>
            </a:r>
            <a:r>
              <a:rPr lang="tr-T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Evde </a:t>
            </a:r>
            <a:r>
              <a:rPr lang="tr-T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Kaldı</a:t>
            </a:r>
            <a:endParaRPr lang="tr-TR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3150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55576" y="76588"/>
            <a:ext cx="7429499" cy="147857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BULUT TEKNOLOJİSİ NEDİR?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11560" y="1412776"/>
            <a:ext cx="5832647" cy="482453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 </a:t>
            </a:r>
            <a:r>
              <a:rPr lang="tr-TR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teknolojisi 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en yalın haliyle hiçbir kurulum gerektirmeyen web tabanlı uygulamalar ile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işlemsel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olarak kolaylık sunan online depolama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hizmetidir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  İnternet üzerinde barındırdığımız tüm uygulama, program ve verilerimizin 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sanal bir makine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 üzerinde yani en çok kullanılan adıyla bulutta depolanması ile birlikte internete bağlı olduğumuz cihazımızda her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lokasyon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da bu bilgilere, programlara ve verilere kolaylıkla ulaşım sağlayabildiğimiz hizmetin tümüne 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bulut 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teknolojisi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adı verilmektedir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348880"/>
            <a:ext cx="2398439" cy="2569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86462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7250" y="205617"/>
            <a:ext cx="7429499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BULUT TEKNOLOJİSİ HİZMETİ VEREN POPÜLER SERVİSLER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GOOGLE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DROPBOX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ICLOUD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ONEDRIVE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YANDEX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AMOZON DRIVE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MEDIA FIRE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564904"/>
            <a:ext cx="470535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99646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>
                <a:latin typeface="Arial" panose="020B0604020202020204" pitchFamily="34" charset="0"/>
                <a:cs typeface="Arial" panose="020B0604020202020204" pitchFamily="34" charset="0"/>
              </a:rPr>
              <a:t>Bulut Depolamanın Sağladığı </a:t>
            </a:r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Kolaylıklar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539552" y="2097088"/>
            <a:ext cx="5184576" cy="4464496"/>
          </a:xfrm>
        </p:spPr>
        <p:txBody>
          <a:bodyPr>
            <a:noAutofit/>
          </a:bodyPr>
          <a:lstStyle/>
          <a:p>
            <a:r>
              <a:rPr lang="tr-TR" sz="2000" dirty="0">
                <a:latin typeface="CrimsonText-Roman"/>
              </a:rPr>
              <a:t>Dosyaların her yerden ve her zaman</a:t>
            </a:r>
          </a:p>
          <a:p>
            <a:pPr marL="0" indent="0">
              <a:buNone/>
            </a:pPr>
            <a:r>
              <a:rPr lang="tr-TR" sz="2000" dirty="0" smtClean="0">
                <a:latin typeface="CrimsonText-Roman"/>
              </a:rPr>
              <a:t>    ulaşılabilir </a:t>
            </a:r>
            <a:r>
              <a:rPr lang="tr-TR" sz="2000" dirty="0">
                <a:latin typeface="CrimsonText-Roman"/>
              </a:rPr>
              <a:t>olması,</a:t>
            </a:r>
          </a:p>
          <a:p>
            <a:r>
              <a:rPr lang="tr-TR" sz="2000" dirty="0" smtClean="0">
                <a:latin typeface="CrimsonText-Roman"/>
              </a:rPr>
              <a:t>Buluta </a:t>
            </a:r>
            <a:r>
              <a:rPr lang="tr-TR" sz="2000" dirty="0">
                <a:latin typeface="CrimsonText-Roman"/>
              </a:rPr>
              <a:t>yüklenen dosyaların bilgisayarda </a:t>
            </a:r>
            <a:r>
              <a:rPr lang="tr-TR" sz="2000" dirty="0" smtClean="0">
                <a:latin typeface="CrimsonText-Roman"/>
              </a:rPr>
              <a:t>yer kaplamaması</a:t>
            </a:r>
            <a:r>
              <a:rPr lang="tr-TR" sz="2000" dirty="0">
                <a:latin typeface="CrimsonText-Roman"/>
              </a:rPr>
              <a:t>,</a:t>
            </a:r>
          </a:p>
          <a:p>
            <a:r>
              <a:rPr lang="tr-TR" sz="2000" dirty="0" smtClean="0">
                <a:latin typeface="CrimsonText-Roman"/>
              </a:rPr>
              <a:t>Birçok </a:t>
            </a:r>
            <a:r>
              <a:rPr lang="tr-TR" sz="2000" dirty="0">
                <a:latin typeface="CrimsonText-Roman"/>
              </a:rPr>
              <a:t>hizmetin ücretsiz olması,</a:t>
            </a:r>
          </a:p>
          <a:p>
            <a:r>
              <a:rPr lang="tr-TR" sz="2000" dirty="0" smtClean="0">
                <a:latin typeface="CrimsonText-Roman"/>
              </a:rPr>
              <a:t>Bilgisayarın </a:t>
            </a:r>
            <a:r>
              <a:rPr lang="tr-TR" sz="2000" dirty="0">
                <a:latin typeface="CrimsonText-Roman"/>
              </a:rPr>
              <a:t>bozulması, çökmesi </a:t>
            </a:r>
            <a:r>
              <a:rPr lang="tr-TR" sz="2000" dirty="0" smtClean="0">
                <a:latin typeface="CrimsonText-Roman"/>
              </a:rPr>
              <a:t>durumunda dosyaların </a:t>
            </a:r>
            <a:r>
              <a:rPr lang="tr-TR" sz="2000" dirty="0">
                <a:latin typeface="CrimsonText-Roman"/>
              </a:rPr>
              <a:t>zarar görmemesi gibi </a:t>
            </a:r>
            <a:r>
              <a:rPr lang="tr-TR" sz="2000" dirty="0" smtClean="0">
                <a:latin typeface="CrimsonText-Roman"/>
              </a:rPr>
              <a:t>kolaylıklar sağlamaktadır</a:t>
            </a:r>
            <a:r>
              <a:rPr lang="tr-TR" sz="2000" dirty="0">
                <a:latin typeface="CrimsonText-Roman"/>
              </a:rPr>
              <a:t>.</a:t>
            </a:r>
            <a:endParaRPr lang="tr-TR" sz="2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173" y="2348880"/>
            <a:ext cx="2830488" cy="303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530723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-180528" y="332656"/>
            <a:ext cx="9073008" cy="2097088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  <a:t>Güvenlik ve Gizlilik Boyutunda</a:t>
            </a:r>
            <a:b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  <a:t>Karşılaşılabilecek </a:t>
            </a: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Durumlar</a:t>
            </a:r>
            <a:endParaRPr lang="tr-T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99592" y="2708920"/>
            <a:ext cx="4752528" cy="4464496"/>
          </a:xfrm>
        </p:spPr>
        <p:txBody>
          <a:bodyPr>
            <a:noAutofit/>
          </a:bodyPr>
          <a:lstStyle/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Hesapların ele geçirilmesi durumunda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tüm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dosyalarınız 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çalınabilir.</a:t>
            </a:r>
          </a:p>
          <a:p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Yanlış 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paylaşımlar sonucu 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dosyalarınıza herkes 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ulaşabilir.</a:t>
            </a:r>
          </a:p>
          <a:p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Servis 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sağlayıcının hizmeti durdurması 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ile tüm 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dosyalarınız silinebilir.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924944"/>
            <a:ext cx="2830488" cy="303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277215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Devre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Devr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v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Devre</Template>
  <TotalTime>942</TotalTime>
  <Words>89</Words>
  <Application>Microsoft Office PowerPoint</Application>
  <PresentationFormat>Ekran Gösterisi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CrimsonText-Roman</vt:lpstr>
      <vt:lpstr>Trebuchet MS</vt:lpstr>
      <vt:lpstr>Tw Cen MT</vt:lpstr>
      <vt:lpstr>Wingdings</vt:lpstr>
      <vt:lpstr>Devre</vt:lpstr>
      <vt:lpstr>Eyvah Dosyam  Evde Kaldı</vt:lpstr>
      <vt:lpstr>BULUT TEKNOLOJİSİ NEDİR?</vt:lpstr>
      <vt:lpstr>BULUT TEKNOLOJİSİ HİZMETİ VEREN POPÜLER SERVİSLER</vt:lpstr>
      <vt:lpstr>Bulut Depolamanın Sağladığı Kolaylıklar</vt:lpstr>
      <vt:lpstr>Güvenlik ve Gizlilik Boyutunda Karşılaşılabilecek  Durumlar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BİLİŞİM OKURYAZARLIĞI</dc:title>
  <dc:creator>Efe</dc:creator>
  <cp:lastModifiedBy>BTLab</cp:lastModifiedBy>
  <cp:revision>188</cp:revision>
  <dcterms:created xsi:type="dcterms:W3CDTF">2016-10-09T17:25:52Z</dcterms:created>
  <dcterms:modified xsi:type="dcterms:W3CDTF">2025-09-26T18:12:53Z</dcterms:modified>
</cp:coreProperties>
</file>