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341" r:id="rId4"/>
    <p:sldId id="342" r:id="rId5"/>
    <p:sldId id="343" r:id="rId6"/>
    <p:sldId id="344" r:id="rId7"/>
    <p:sldId id="345" r:id="rId8"/>
    <p:sldId id="346" r:id="rId9"/>
    <p:sldId id="353" r:id="rId10"/>
    <p:sldId id="356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3466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093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198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9479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600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8971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7786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874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3336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30773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85805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68269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8803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91322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6332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0509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2091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26.09.2025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4937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15616" y="2060848"/>
            <a:ext cx="7772400" cy="1780108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Dosyalarım Nerede Kaldı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150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>
                <a:latin typeface="Arial" panose="020B0604020202020204" pitchFamily="34" charset="0"/>
                <a:cs typeface="Arial" panose="020B0604020202020204" pitchFamily="34" charset="0"/>
              </a:rPr>
              <a:t>Klasör ve Dosya Adlandırma Kuralları</a:t>
            </a:r>
            <a:endParaRPr lang="tr-T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1916832"/>
            <a:ext cx="7560840" cy="4248472"/>
          </a:xfrm>
        </p:spPr>
        <p:txBody>
          <a:bodyPr>
            <a:normAutofit/>
          </a:bodyPr>
          <a:lstStyle/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Belgenin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projenin veya bununla ilişkili görevin içerik veya amacını gösteren bir isim kullanın.</a:t>
            </a:r>
          </a:p>
          <a:p>
            <a:pPr algn="just"/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İsmin uzunluğunu sınırlayın; 260 karaktere kadar kullanılabilir. Daha uzun dosya isimleri pratikte kullanılabilir değildir.</a:t>
            </a:r>
          </a:p>
          <a:p>
            <a:pPr algn="just"/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Özel karakterler kullanmaktan kaçının. Ters eğik çizgi ( \ ), eğik çizgi ( / ), dikey çubuk ( | ), iki nokta üst üste ( : ), yıldız ( * ), soru işareti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(?),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tırnak işareti (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« »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-den küçük ( &lt; ) ve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büyük ( &gt; ) karakterleri kullanılamaz.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4732792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 Klasör Nasıl Oluşturulur?</a:t>
            </a:r>
            <a:endParaRPr lang="tr-T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4095750" cy="3667125"/>
          </a:xfrm>
        </p:spPr>
      </p:pic>
      <p:sp>
        <p:nvSpPr>
          <p:cNvPr id="5" name="Metin kutusu 4"/>
          <p:cNvSpPr txBox="1"/>
          <p:nvPr/>
        </p:nvSpPr>
        <p:spPr>
          <a:xfrm>
            <a:off x="4929065" y="3165784"/>
            <a:ext cx="3819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Aşağıdaki gibi sarı renkli bir klasör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oluşacaktır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37" y="4127621"/>
            <a:ext cx="2181225" cy="17526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11560" y="1953706"/>
            <a:ext cx="6113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Bilgisayar faresini sağ tıklarız. </a:t>
            </a:r>
          </a:p>
          <a:p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Açılan menüden </a:t>
            </a:r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Yeni,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oradan </a:t>
            </a:r>
            <a:r>
              <a:rPr lang="tr-TR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Klasör’ü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seçeriz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88186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Klasörü Yeniden Adlandırma</a:t>
            </a:r>
            <a:endParaRPr lang="tr-T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46269" y="2348880"/>
            <a:ext cx="4546911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Eğer bir klasörün ismini yeniden vermek istersek Klasörün üzerinde sağ tıklayarak </a:t>
            </a:r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Yeniden Adlandır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diyebilir  veya Klasörü seçtikten sonra </a:t>
            </a:r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tuşuna basabilirsiniz.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176" y="2542851"/>
            <a:ext cx="3941115" cy="39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6945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55576" y="89488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>
                <a:latin typeface="Arial" panose="020B0604020202020204" pitchFamily="34" charset="0"/>
                <a:cs typeface="Arial" panose="020B0604020202020204" pitchFamily="34" charset="0"/>
              </a:rPr>
              <a:t>Bir Klasörün </a:t>
            </a: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Kopyalama</a:t>
            </a:r>
            <a:endParaRPr lang="tr-T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56792"/>
            <a:ext cx="3371850" cy="510540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631561" y="2043388"/>
            <a:ext cx="4572000" cy="25687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Bir Klasörü bir yerden başka bir yere kopyalamak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İstiyorsak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Klasör üzerinde sağ tıklayıp </a:t>
            </a:r>
            <a:r>
              <a:rPr lang="tr-T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Kopyala 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seçeneğini seçerek o klasörü kopyalamış oluruz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66034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3568" y="103165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Klasörü Silme</a:t>
            </a:r>
            <a:endParaRPr lang="tr-T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56792"/>
            <a:ext cx="3371850" cy="51054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540061" y="2132856"/>
            <a:ext cx="4572000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Bir Klasörü bir  silmek istiyorsak, 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Klasör üzerinde sağ tıklayıp </a:t>
            </a:r>
            <a:r>
              <a:rPr lang="tr-T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seçeneğini seçerek  veya Klasörü seçip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klavyeden </a:t>
            </a:r>
            <a:r>
              <a:rPr lang="tr-TR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tuşuna basarak o klasörü Silmiş oluruz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68159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27584" y="151238"/>
            <a:ext cx="7429499" cy="1173637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Klasörü Taşıma</a:t>
            </a:r>
            <a:endParaRPr lang="tr-T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83568" y="1453566"/>
            <a:ext cx="40783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Bir Klasörü bir  yerden bir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yere </a:t>
            </a:r>
          </a:p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aşımak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istiyorsak,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Klasör </a:t>
            </a:r>
          </a:p>
          <a:p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üzerinde sağ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tıklayıp </a:t>
            </a:r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</a:t>
            </a:r>
          </a:p>
          <a:p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seçeneğini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seçeriz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28807"/>
            <a:ext cx="3339809" cy="362420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095192" y="1686491"/>
            <a:ext cx="4104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Sonra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Klasörü taşımak istediğimiz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yerde Fareyi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sağ tıklayarak Yapıştır seçeneği seçilir. </a:t>
            </a:r>
          </a:p>
          <a:p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Böylece, klasörü bir yerden bir yere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taşımış oluruz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58" y="4005064"/>
            <a:ext cx="22193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45843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608" y="340662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Klasörü Taşıma</a:t>
            </a:r>
            <a:endParaRPr lang="tr-T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187624" y="1988840"/>
            <a:ext cx="4032448" cy="358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Klasörü bir yerden bir yere taşımak için Klasörün üzerinde farenin sol tuşuna basarız.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Elimize çekmeden klasörü istediğimiz yere sürükleyip bırakarak, klasörü istediğimiz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yere taşımız oluruz.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36912"/>
            <a:ext cx="1499019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63730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2481" y="186234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Klasörü Arama</a:t>
            </a:r>
            <a:endParaRPr lang="tr-T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90090" y="1916832"/>
            <a:ext cx="4176464" cy="358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Bir Klasörü bilgisayarımızda aramak için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bilgisayarımızın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başlat menüsünü tıklarız </a:t>
            </a:r>
          </a:p>
          <a:p>
            <a:pPr>
              <a:lnSpc>
                <a:spcPct val="150000"/>
              </a:lnSpc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orada </a:t>
            </a:r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arama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bölümüne aramak istediğimiz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klasörün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ismini yazarak klasörü bilgisayarda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aramış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oluruz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54" y="1916832"/>
            <a:ext cx="394335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60427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2481" y="179803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Klasör İçi Arama</a:t>
            </a:r>
            <a:endParaRPr lang="tr-T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23526" y="1988840"/>
            <a:ext cx="8567407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Bir Klasörü içindeki arama yapmak istiyorsak önce klasöre fare ile çift tıklayarak içerisine gireriz. Klasörün içerisindeyken Ekranın sağ üst kısmında </a:t>
            </a:r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arama çubuğundan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klasör içerisinde yer alan dosyalar arasında arama yapabiliriz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0192"/>
            <a:ext cx="9144000" cy="23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77208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 Dosya Nasıl Oluşturulur?</a:t>
            </a:r>
            <a:endParaRPr lang="tr-T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11560" y="2276872"/>
            <a:ext cx="3816424" cy="307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Bilgisayar faresini sağ tıklarız. 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Açılan menüden </a:t>
            </a:r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Yeni,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oradan Oluşturmak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istediğimiz </a:t>
            </a:r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Dosya </a:t>
            </a:r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Türünü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seçeriz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92896"/>
            <a:ext cx="46958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95243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DOSYA NEDİR?</a:t>
            </a:r>
            <a:endParaRPr lang="tr-T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56060" y="2097088"/>
            <a:ext cx="3411901" cy="399389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Bilgisayarda bilgilerin kaydedildiği birimlere </a:t>
            </a:r>
            <a:r>
              <a:rPr lang="tr-T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dosya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adı verilir. Dosya içerisindeki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resim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yazı, çizim,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video, oyun, programlar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gibi her şey olabilir.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75" y="2708921"/>
            <a:ext cx="312307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92698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Dosyayı Yeniden Adlandırma</a:t>
            </a:r>
            <a:endParaRPr lang="tr-T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39553" y="2348880"/>
            <a:ext cx="4536504" cy="307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Eğer bir dosyanın ismini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yeniden vermek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istersek, Klasörün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üzerinde sağ tıklayarak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Yeniden </a:t>
            </a:r>
            <a:r>
              <a:rPr lang="tr-T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Adlandır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diyebilir 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veya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Klasörü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seçtikten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sonra </a:t>
            </a:r>
            <a:r>
              <a:rPr lang="tr-T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tuşuna basabilirsiniz.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44824"/>
            <a:ext cx="360997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09952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29499" cy="1368152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Dosyayı Silme</a:t>
            </a:r>
            <a:endParaRPr lang="tr-T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60590" y="2204864"/>
            <a:ext cx="4587474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Bir Dosyayı silmek istiyorsak, </a:t>
            </a:r>
          </a:p>
          <a:p>
            <a:pPr>
              <a:lnSpc>
                <a:spcPct val="150000"/>
              </a:lnSpc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Dosyanın üzerinde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sağ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tıklayıp </a:t>
            </a:r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</a:t>
            </a:r>
          </a:p>
          <a:p>
            <a:pPr>
              <a:lnSpc>
                <a:spcPct val="150000"/>
              </a:lnSpc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seçeneğini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seçerek  veya Dosyayı seçip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klavyeden </a:t>
            </a:r>
            <a:r>
              <a:rPr lang="tr-TR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tuşuna basarak o klasörü Silmiş oluruz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1556791"/>
            <a:ext cx="3609975" cy="5229575"/>
          </a:xfrm>
          <a:prstGeom prst="rect">
            <a:avLst/>
          </a:prstGeom>
        </p:spPr>
      </p:pic>
      <p:sp>
        <p:nvSpPr>
          <p:cNvPr id="8" name="Sol Yukarı Ok 7"/>
          <p:cNvSpPr/>
          <p:nvPr/>
        </p:nvSpPr>
        <p:spPr>
          <a:xfrm rot="10800000" flipV="1">
            <a:off x="3347863" y="5013175"/>
            <a:ext cx="2628291" cy="1512168"/>
          </a:xfrm>
          <a:prstGeom prst="leftUpArrow">
            <a:avLst>
              <a:gd name="adj1" fmla="val 10341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169574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DOSYA NEDİR?</a:t>
            </a:r>
            <a:endParaRPr lang="tr-T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3" y="2348880"/>
            <a:ext cx="3312367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/>
              <a:t>Bilgisayarda </a:t>
            </a:r>
            <a:r>
              <a:rPr lang="tr-TR" dirty="0" smtClean="0"/>
              <a:t>yaptığımız her şey dosyalarda saklanarak bizlere sunulur. Dosyalar içerisine kaydettiği bilgiye göre</a:t>
            </a:r>
            <a:r>
              <a:rPr lang="tr-TR" b="1" dirty="0" smtClean="0">
                <a:solidFill>
                  <a:srgbClr val="FF0000"/>
                </a:solidFill>
              </a:rPr>
              <a:t> uzantısı </a:t>
            </a:r>
            <a:r>
              <a:rPr lang="tr-TR" dirty="0" smtClean="0"/>
              <a:t>ve </a:t>
            </a:r>
            <a:r>
              <a:rPr lang="tr-TR" b="1" dirty="0" smtClean="0">
                <a:solidFill>
                  <a:srgbClr val="FF0000"/>
                </a:solidFill>
              </a:rPr>
              <a:t>türü</a:t>
            </a:r>
            <a:r>
              <a:rPr lang="tr-TR" dirty="0" smtClean="0"/>
              <a:t> değişir.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49" y="2564904"/>
            <a:ext cx="4375399" cy="242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46495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DOSYA YAPISI</a:t>
            </a:r>
            <a:endParaRPr lang="tr-T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4" y="213570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Bir dosya ismi </a:t>
            </a:r>
            <a:r>
              <a:rPr lang="tr-TR" b="1" dirty="0"/>
              <a:t>3</a:t>
            </a:r>
            <a:r>
              <a:rPr lang="tr-TR" dirty="0"/>
              <a:t> kısımdan oluşur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046" y="2636912"/>
            <a:ext cx="1902748" cy="2134790"/>
          </a:xfrm>
          <a:prstGeom prst="rect">
            <a:avLst/>
          </a:prstGeom>
        </p:spPr>
      </p:pic>
      <p:sp>
        <p:nvSpPr>
          <p:cNvPr id="8" name="Aşağı Ok 7"/>
          <p:cNvSpPr/>
          <p:nvPr/>
        </p:nvSpPr>
        <p:spPr>
          <a:xfrm rot="1425325">
            <a:off x="3068372" y="4368909"/>
            <a:ext cx="450387" cy="130277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Aşağı Ok 8"/>
          <p:cNvSpPr/>
          <p:nvPr/>
        </p:nvSpPr>
        <p:spPr>
          <a:xfrm>
            <a:off x="3885539" y="4509119"/>
            <a:ext cx="288032" cy="11980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şağı Ok 9"/>
          <p:cNvSpPr/>
          <p:nvPr/>
        </p:nvSpPr>
        <p:spPr>
          <a:xfrm rot="19957123">
            <a:off x="4604422" y="4399510"/>
            <a:ext cx="432048" cy="11856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1982511" y="5707421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Dosya Adı</a:t>
            </a:r>
            <a:endParaRPr lang="tr-TR" sz="2800" b="1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3635896" y="5707421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Nokta</a:t>
            </a:r>
            <a:endParaRPr lang="tr-TR" sz="2800" b="1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4716016" y="5717371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Dosya Uzantısı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376387687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DOSYA ADI</a:t>
            </a:r>
            <a:endParaRPr lang="tr-T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71600" y="2062986"/>
            <a:ext cx="7408333" cy="345069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Bilgisayarda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oluşturduğumuz dosyalara verilen isimdir. Oluşturduğumuz dosyaların mutlaka isimleri vardır. İsimsiz dosya yoktur. Eğer kendimiz bir isim vermezsek bilgisayar otomatik bir isim dosyaya verir.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Dosyalara isim verirken noktalama ve matematiksel işaretler kullanılmaz.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 , . : &gt; &lt; / \ ?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Gibi işaretler kullanılmaz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6414537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Nokta</a:t>
            </a:r>
            <a:endParaRPr lang="tr-T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234888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Dosya ile uzantısı arasında mutlaka olan işarettir. Bilgisayar tarafından otomatik olarak konur.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7086391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Dosya Uzantısı</a:t>
            </a:r>
            <a:endParaRPr lang="tr-T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56060" y="2097297"/>
            <a:ext cx="4147987" cy="388843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Dosya türünün hangi program tarafından oluşturulduğunu ve oluşturulan dosyanın hangi programlar tarafından açılacağını bize gösterir. Oluşturduğumuz dosyayı, hangi program ile oluşturuyorsak o programın verdiği uzantıyı otomatik olarak dosya alır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76872"/>
            <a:ext cx="374441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1846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Dosya Uzantısı</a:t>
            </a:r>
            <a:endParaRPr lang="tr-T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2348880"/>
            <a:ext cx="7704856" cy="3450696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Dosyanın uzantısına bakarak, dosyayı açmadan içinde ne tür bilgi sakladığını bilebiliriz.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Örneğin; </a:t>
            </a:r>
            <a:r>
              <a:rPr lang="tr-T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uzantılı dosyada film, </a:t>
            </a:r>
            <a:r>
              <a:rPr lang="tr-T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jpg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uzantılı dosyada resim olduğunu dosyayı açmadan anlayabiliriz.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8102037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KLASÖR NEDİR?</a:t>
            </a:r>
            <a:endParaRPr lang="tr-T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22128" y="2097088"/>
            <a:ext cx="4032448" cy="3450696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Klasörler, </a:t>
            </a:r>
            <a:r>
              <a:rPr lang="tr-TR" dirty="0" smtClean="0"/>
              <a:t>biz </a:t>
            </a:r>
            <a:r>
              <a:rPr lang="tr-TR" dirty="0"/>
              <a:t>kullanıcıların da dosyaları </a:t>
            </a:r>
            <a:r>
              <a:rPr lang="tr-TR" dirty="0" err="1" smtClean="0"/>
              <a:t>kategorilemesinde</a:t>
            </a:r>
            <a:r>
              <a:rPr lang="tr-TR" dirty="0" smtClean="0"/>
              <a:t> </a:t>
            </a:r>
            <a:r>
              <a:rPr lang="tr-TR" dirty="0"/>
              <a:t>yardımcı olur. klasörler olmasaydı tüm resimler, belgeler, filmler, mp3 dosyaları hepsi yan yana olmak zorunda kalırdı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46" y="2708920"/>
            <a:ext cx="4573016" cy="203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18172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Devr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Devr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v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Devre</Template>
  <TotalTime>947</TotalTime>
  <Words>541</Words>
  <Application>Microsoft Office PowerPoint</Application>
  <PresentationFormat>Ekran Gösterisi (4:3)</PresentationFormat>
  <Paragraphs>69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Tw Cen MT</vt:lpstr>
      <vt:lpstr>Devre</vt:lpstr>
      <vt:lpstr>Dosyalarım Nerede Kaldı</vt:lpstr>
      <vt:lpstr>DOSYA NEDİR?</vt:lpstr>
      <vt:lpstr>DOSYA NEDİR?</vt:lpstr>
      <vt:lpstr>DOSYA YAPISI</vt:lpstr>
      <vt:lpstr>DOSYA ADI</vt:lpstr>
      <vt:lpstr>Nokta</vt:lpstr>
      <vt:lpstr>Dosya Uzantısı</vt:lpstr>
      <vt:lpstr>Dosya Uzantısı</vt:lpstr>
      <vt:lpstr>KLASÖR NEDİR?</vt:lpstr>
      <vt:lpstr>Klasör ve Dosya Adlandırma Kuralları</vt:lpstr>
      <vt:lpstr>Bir Klasör Nasıl Oluşturulur?</vt:lpstr>
      <vt:lpstr>Klasörü Yeniden Adlandırma</vt:lpstr>
      <vt:lpstr>Bir Klasörün Kopyalama</vt:lpstr>
      <vt:lpstr>Bir Klasörü Silme</vt:lpstr>
      <vt:lpstr>Bir Klasörü Taşıma</vt:lpstr>
      <vt:lpstr>Bir Klasörü Taşıma</vt:lpstr>
      <vt:lpstr>Bir Klasörü Arama</vt:lpstr>
      <vt:lpstr>Klasör İçi Arama</vt:lpstr>
      <vt:lpstr>Bir Dosya Nasıl Oluşturulur?</vt:lpstr>
      <vt:lpstr>Dosyayı Yeniden Adlandırma</vt:lpstr>
      <vt:lpstr>Bir Dosyayı Silme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BİLİŞİM OKURYAZARLIĞI</dc:title>
  <dc:creator>Efe</dc:creator>
  <cp:lastModifiedBy>BTLab</cp:lastModifiedBy>
  <cp:revision>205</cp:revision>
  <dcterms:created xsi:type="dcterms:W3CDTF">2016-10-09T17:25:52Z</dcterms:created>
  <dcterms:modified xsi:type="dcterms:W3CDTF">2025-09-26T17:49:38Z</dcterms:modified>
</cp:coreProperties>
</file>