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47" r:id="rId3"/>
    <p:sldId id="348" r:id="rId4"/>
    <p:sldId id="352" r:id="rId5"/>
    <p:sldId id="373" r:id="rId6"/>
    <p:sldId id="372" r:id="rId7"/>
    <p:sldId id="371" r:id="rId8"/>
    <p:sldId id="374" r:id="rId9"/>
    <p:sldId id="375" r:id="rId10"/>
    <p:sldId id="376" r:id="rId11"/>
    <p:sldId id="378" r:id="rId12"/>
    <p:sldId id="379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551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52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58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90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2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51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67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72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415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671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216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669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397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799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381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762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392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307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772400" cy="1780108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6.1.3 </a:t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Dosyalarım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Nerede</a:t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Hangi Dosya Türü?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Ofis Programları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06442" y="2420888"/>
            <a:ext cx="5256584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dirty="0" err="1"/>
              <a:t>LibreOffice</a:t>
            </a:r>
            <a:r>
              <a:rPr lang="tr-TR" b="1" i="1" dirty="0"/>
              <a:t>: </a:t>
            </a:r>
            <a:r>
              <a:rPr lang="tr-TR" i="1" dirty="0"/>
              <a:t>2011 yılında piyasaya çıkmıştır. </a:t>
            </a:r>
            <a:r>
              <a:rPr lang="tr-TR" i="1" dirty="0" err="1"/>
              <a:t>LibreOffice</a:t>
            </a:r>
            <a:r>
              <a:rPr lang="tr-TR" i="1" dirty="0"/>
              <a:t>,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Document</a:t>
            </a:r>
            <a:r>
              <a:rPr lang="tr-TR" i="1" dirty="0"/>
              <a:t> Foundation tarafından geliştirilen, pek</a:t>
            </a:r>
          </a:p>
          <a:p>
            <a:pPr marL="0" indent="0">
              <a:buNone/>
            </a:pPr>
            <a:r>
              <a:rPr lang="tr-TR" i="1" dirty="0"/>
              <a:t>çok platformda çalışan ve diğer ofis programlarıyla uyumlu, özgür ve ücretsiz bir ofis yazılımıdır. Yazıldığı diller</a:t>
            </a:r>
            <a:r>
              <a:rPr lang="tr-TR" i="1" dirty="0" smtClean="0"/>
              <a:t>: </a:t>
            </a:r>
            <a:r>
              <a:rPr lang="sv-SE" i="1" dirty="0" smtClean="0"/>
              <a:t>C</a:t>
            </a:r>
            <a:r>
              <a:rPr lang="sv-SE" i="1" dirty="0"/>
              <a:t>++, Java, Python. Açık belge biçimini kullanmaktadır.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2636912"/>
            <a:ext cx="401522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87118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Ofis Programları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596" y="1980654"/>
            <a:ext cx="5514596" cy="44726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Drive Office: </a:t>
            </a:r>
            <a:r>
              <a:rPr lang="tr-TR" i="1" dirty="0"/>
              <a:t>Google firmasının ürettiği Google Drive sayesinde sizin için önemli olan fotoğrafları, videoları</a:t>
            </a:r>
            <a:r>
              <a:rPr lang="tr-TR" i="1" dirty="0" smtClean="0"/>
              <a:t>, belgeleri </a:t>
            </a:r>
            <a:r>
              <a:rPr lang="tr-TR" i="1" dirty="0"/>
              <a:t>ve diğer dosyaları Google </a:t>
            </a:r>
            <a:r>
              <a:rPr lang="tr-TR" i="1" dirty="0" err="1"/>
              <a:t>Drive’a</a:t>
            </a:r>
            <a:r>
              <a:rPr lang="tr-TR" i="1" dirty="0"/>
              <a:t> yükleyebilir ve </a:t>
            </a:r>
            <a:r>
              <a:rPr lang="tr-TR" i="1" dirty="0" err="1"/>
              <a:t>Drive’la</a:t>
            </a:r>
            <a:r>
              <a:rPr lang="tr-TR" i="1" dirty="0"/>
              <a:t>, istediğiniz zaman dosyalarınıza erişebilirsiniz.</a:t>
            </a:r>
          </a:p>
          <a:p>
            <a:pPr marL="0" indent="0">
              <a:buNone/>
            </a:pPr>
            <a:r>
              <a:rPr lang="tr-TR" i="1" dirty="0"/>
              <a:t>Dosyalarınızı herhangi bir bilgisayarda </a:t>
            </a:r>
            <a:r>
              <a:rPr lang="tr-TR" b="1" i="1" dirty="0">
                <a:solidFill>
                  <a:srgbClr val="FF0000"/>
                </a:solidFill>
              </a:rPr>
              <a:t>drive.google.com </a:t>
            </a:r>
            <a:r>
              <a:rPr lang="tr-TR" i="1" dirty="0"/>
              <a:t>adresine giderek veya hareket hâlindeyseniz Drive </a:t>
            </a:r>
            <a:r>
              <a:rPr lang="tr-TR" i="1" dirty="0" smtClean="0"/>
              <a:t>mobil uygulamasını </a:t>
            </a:r>
            <a:r>
              <a:rPr lang="tr-TR" i="1" dirty="0"/>
              <a:t>kullanarak organize edebilir, düzenleyebilir ve istediğiniz kişilerle paylaşabilirsiniz.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2448272" cy="22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492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Ofis Programları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86860" y="2204864"/>
            <a:ext cx="4693251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i="1" dirty="0"/>
              <a:t>Ayrıca </a:t>
            </a:r>
            <a:r>
              <a:rPr lang="tr-T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Formlar </a:t>
            </a:r>
            <a:r>
              <a:rPr lang="tr-TR" i="1" dirty="0"/>
              <a:t>adında bir ofis aracı daha vardır. Formlar ile anket ya da çoktan seçmeli </a:t>
            </a:r>
            <a:r>
              <a:rPr lang="tr-TR" i="1" dirty="0" smtClean="0"/>
              <a:t>sorular hazırlayabilirsiniz</a:t>
            </a:r>
            <a:r>
              <a:rPr lang="tr-TR" i="1" dirty="0"/>
              <a:t>. Her türlü bilgiyi toplayıp organize etme imkânınız vardır.</a:t>
            </a:r>
          </a:p>
          <a:p>
            <a:pPr marL="0" indent="0">
              <a:buNone/>
            </a:pPr>
            <a:r>
              <a:rPr lang="tr-TR" i="1" dirty="0"/>
              <a:t>Google Office araçlarının en önemli özelliği bir dosya üzerinde birden farklı kişinin eş zamanlı ya da </a:t>
            </a:r>
            <a:r>
              <a:rPr lang="tr-TR" i="1" dirty="0" smtClean="0"/>
              <a:t>farklı zamanlarda </a:t>
            </a:r>
            <a:r>
              <a:rPr lang="tr-TR" i="1" dirty="0"/>
              <a:t>ortak olarak çalışabilmesidir.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2768737" cy="22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9881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618518"/>
            <a:ext cx="7890023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Türleri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Uzantıları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15616" y="2492896"/>
            <a:ext cx="4248471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PDF:</a:t>
            </a:r>
            <a:r>
              <a:rPr lang="tr-TR" b="1" dirty="0"/>
              <a:t> 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kitaplar,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dökümanlar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ve resmi belgeler gibi birçok alanda tercih edilir. Bilgisayarlardan başka telefon ve tabletlerde de rahatlıkla açılıp, okunabilen bir dosya düzenidir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Dosyalarıdır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Adobe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Acrobat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Reader,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sumatra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foxit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gibi programlar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02678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61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Türleri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Uzantıları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6060" y="2348880"/>
            <a:ext cx="5948188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JPG/JPEG: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Resim Dosyalarıdır. Windows Resim görüntüleyici ile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açılabilir</a:t>
            </a: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GIF: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Resim Dosyasıdır. JPG den farklı olarak hareketli resimler 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BMP: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Sıkıştırılmamış resim dosyasıdır.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1" y="4473370"/>
            <a:ext cx="884007" cy="8840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71" y="3284984"/>
            <a:ext cx="908727" cy="90872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35" y="2348234"/>
            <a:ext cx="814145" cy="8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67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Türleri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Uzantıları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4192" y="2564904"/>
            <a:ext cx="4827928" cy="396044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MP3: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Müzik dosyasıdır. Media Player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v.b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programlar ile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açılır.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MPEG/AVI: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Film dosyasıdır. Media Player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v.b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programlar ile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açılır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Ses dosyasıdır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83129"/>
            <a:ext cx="1008112" cy="10081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78" y="3640017"/>
            <a:ext cx="874529" cy="8745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02" y="4725144"/>
            <a:ext cx="890862" cy="8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7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Türleri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Uzantıları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3" y="2348880"/>
            <a:ext cx="5328591" cy="3450696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PPT/PPTX/PPS:</a:t>
            </a:r>
            <a:r>
              <a:rPr lang="tr-TR" b="1" dirty="0"/>
              <a:t> </a:t>
            </a:r>
            <a:r>
              <a:rPr lang="tr-TR" dirty="0" smtClean="0"/>
              <a:t>Sunum dosyasıdır</a:t>
            </a:r>
            <a:r>
              <a:rPr lang="tr-TR" dirty="0"/>
              <a:t>. </a:t>
            </a:r>
            <a:r>
              <a:rPr lang="tr-TR" dirty="0" smtClean="0"/>
              <a:t>Microsoft </a:t>
            </a:r>
            <a:r>
              <a:rPr lang="tr-TR" dirty="0" err="1" smtClean="0"/>
              <a:t>Power</a:t>
            </a:r>
            <a:r>
              <a:rPr lang="tr-TR" dirty="0" smtClean="0"/>
              <a:t> Point programı ile </a:t>
            </a:r>
            <a:r>
              <a:rPr lang="tr-TR" dirty="0"/>
              <a:t>açılır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XLS/XLSX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b="1" dirty="0"/>
              <a:t> </a:t>
            </a:r>
            <a:r>
              <a:rPr lang="tr-TR" dirty="0" smtClean="0"/>
              <a:t>Tablo/Hesap </a:t>
            </a:r>
            <a:r>
              <a:rPr lang="tr-TR" dirty="0"/>
              <a:t>dosyasıdır. Microsoft </a:t>
            </a:r>
            <a:r>
              <a:rPr lang="tr-TR" dirty="0" smtClean="0"/>
              <a:t>Excel </a:t>
            </a:r>
            <a:r>
              <a:rPr lang="tr-TR" dirty="0"/>
              <a:t>programı ile açılır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DOC/DOCX: </a:t>
            </a:r>
            <a:r>
              <a:rPr lang="tr-TR" dirty="0"/>
              <a:t>Kelime işlemci dosyasıdır. Microsoft Word programı ile açılır.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74" y="3473320"/>
            <a:ext cx="1071562" cy="10715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73" y="2310855"/>
            <a:ext cx="1008111" cy="10081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73" y="4695198"/>
            <a:ext cx="1075063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3029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Türleri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b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Uzantıları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5" y="2708920"/>
            <a:ext cx="4536504" cy="345069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EXE:</a:t>
            </a:r>
            <a:r>
              <a:rPr lang="tr-TR" b="1" dirty="0"/>
              <a:t> </a:t>
            </a:r>
            <a:r>
              <a:rPr lang="tr-TR" dirty="0" smtClean="0"/>
              <a:t>Doğrudan çalıştırılabilir program dosyasıdır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TXT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b="1" dirty="0"/>
              <a:t> </a:t>
            </a:r>
            <a:r>
              <a:rPr lang="tr-TR" dirty="0" smtClean="0"/>
              <a:t>Biçimlendirilmemiş metin </a:t>
            </a:r>
            <a:r>
              <a:rPr lang="tr-TR" dirty="0"/>
              <a:t>dosyasıdır. </a:t>
            </a:r>
            <a:r>
              <a:rPr lang="tr-TR" dirty="0" smtClean="0"/>
              <a:t>Not defteri, Word </a:t>
            </a:r>
            <a:r>
              <a:rPr lang="tr-TR" dirty="0" err="1" smtClean="0"/>
              <a:t>Pad</a:t>
            </a:r>
            <a:r>
              <a:rPr lang="tr-TR" dirty="0" smtClean="0"/>
              <a:t> gibi programlar ile açılır.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87216"/>
            <a:ext cx="1368152" cy="13681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692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 smtClean="0"/>
              <a:t>Dosya Türleri </a:t>
            </a:r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smtClean="0"/>
              <a:t>ve </a:t>
            </a:r>
            <a:br>
              <a:rPr lang="tr-TR" sz="4400" b="1" dirty="0" smtClean="0"/>
            </a:br>
            <a:r>
              <a:rPr lang="tr-TR" sz="4400" b="1" dirty="0" smtClean="0"/>
              <a:t>Uzantıları</a:t>
            </a:r>
            <a:endParaRPr lang="tr-TR" sz="44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ODT:</a:t>
            </a:r>
            <a:r>
              <a:rPr lang="tr-TR" b="1" dirty="0"/>
              <a:t> </a:t>
            </a:r>
            <a:r>
              <a:rPr lang="tr-TR" dirty="0" smtClean="0"/>
              <a:t>Kelime işlemci </a:t>
            </a:r>
            <a:r>
              <a:rPr lang="tr-TR" dirty="0"/>
              <a:t>dosyasıdır. </a:t>
            </a:r>
            <a:r>
              <a:rPr lang="tr-TR" dirty="0" smtClean="0"/>
              <a:t>Open Ofis, Libre Ofis programı </a:t>
            </a:r>
            <a:r>
              <a:rPr lang="tr-TR" dirty="0"/>
              <a:t>ile açılır</a:t>
            </a:r>
            <a:r>
              <a:rPr lang="tr-TR" dirty="0" smtClean="0"/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ODP: </a:t>
            </a:r>
            <a:r>
              <a:rPr lang="tr-TR" dirty="0" smtClean="0"/>
              <a:t>Sunu dosyasıdır. </a:t>
            </a:r>
            <a:r>
              <a:rPr lang="tr-TR" dirty="0"/>
              <a:t>Open </a:t>
            </a:r>
            <a:r>
              <a:rPr lang="tr-TR" dirty="0" smtClean="0"/>
              <a:t>Ofis, </a:t>
            </a:r>
            <a:r>
              <a:rPr lang="tr-TR" dirty="0"/>
              <a:t>Libre Ofis programı ile açılır</a:t>
            </a:r>
            <a:r>
              <a:rPr lang="tr-TR" dirty="0" smtClean="0"/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ODF/ODS:  </a:t>
            </a:r>
            <a:r>
              <a:rPr lang="tr-TR" dirty="0" smtClean="0"/>
              <a:t>Formül dosyasıdır. </a:t>
            </a:r>
            <a:r>
              <a:rPr lang="tr-TR" dirty="0"/>
              <a:t>Open </a:t>
            </a:r>
            <a:r>
              <a:rPr lang="tr-TR" dirty="0" smtClean="0"/>
              <a:t>Ofis, </a:t>
            </a:r>
            <a:r>
              <a:rPr lang="tr-TR" dirty="0"/>
              <a:t>Libre Ofis programı ile açılır.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769166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Ofis Programları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71600" y="2708920"/>
            <a:ext cx="4149534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n-NO" b="1" i="1" dirty="0"/>
              <a:t>Microsoft Office: </a:t>
            </a:r>
            <a:r>
              <a:rPr lang="nn-NO" i="1" dirty="0"/>
              <a:t>Microsoft Office, 1989 </a:t>
            </a:r>
            <a:r>
              <a:rPr lang="nn-NO" i="1" dirty="0" smtClean="0"/>
              <a:t>yılında</a:t>
            </a:r>
            <a:r>
              <a:rPr lang="tr-TR" i="1" dirty="0" smtClean="0"/>
              <a:t> Microsoft </a:t>
            </a:r>
            <a:r>
              <a:rPr lang="tr-TR" i="1" dirty="0"/>
              <a:t>tarafından tanıtılan, Microsoft </a:t>
            </a:r>
            <a:r>
              <a:rPr lang="tr-TR" i="1" dirty="0" smtClean="0"/>
              <a:t>Windows ve </a:t>
            </a:r>
            <a:r>
              <a:rPr lang="tr-TR" i="1" dirty="0"/>
              <a:t>Mac OS X işletim sistemlerinde birbiriyle </a:t>
            </a:r>
            <a:r>
              <a:rPr lang="tr-TR" i="1" dirty="0" smtClean="0"/>
              <a:t>ilişkili masaüstü </a:t>
            </a:r>
            <a:r>
              <a:rPr lang="tr-TR" i="1" dirty="0"/>
              <a:t>uygulamaları, sunucular ve </a:t>
            </a:r>
            <a:r>
              <a:rPr lang="tr-TR" i="1" dirty="0" smtClean="0"/>
              <a:t>hizmetler sunan </a:t>
            </a:r>
            <a:r>
              <a:rPr lang="tr-TR" i="1" dirty="0"/>
              <a:t>ticari bir ofis yazılım paketidir. Yazıldığı </a:t>
            </a:r>
            <a:r>
              <a:rPr lang="tr-TR" i="1" dirty="0" smtClean="0"/>
              <a:t>dil: C</a:t>
            </a:r>
            <a:r>
              <a:rPr lang="tr-TR" i="1" dirty="0"/>
              <a:t>++.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3744416" cy="22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408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Ofis Programları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06442" y="2420888"/>
            <a:ext cx="5256584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/>
              <a:t>OpenOffice</a:t>
            </a:r>
            <a:r>
              <a:rPr lang="en-US" b="1" i="1" dirty="0"/>
              <a:t>: </a:t>
            </a:r>
            <a:r>
              <a:rPr lang="en-US" i="1" dirty="0"/>
              <a:t>Apache </a:t>
            </a:r>
            <a:r>
              <a:rPr lang="en-US" i="1" dirty="0" err="1"/>
              <a:t>OpenOffice</a:t>
            </a:r>
            <a:r>
              <a:rPr lang="en-US" i="1" dirty="0"/>
              <a:t>, Apache </a:t>
            </a:r>
            <a:r>
              <a:rPr lang="en-US" i="1" dirty="0" err="1" smtClean="0"/>
              <a:t>Yazılım</a:t>
            </a:r>
            <a:r>
              <a:rPr lang="tr-TR" i="1" dirty="0" smtClean="0"/>
              <a:t> Vakfı </a:t>
            </a:r>
            <a:r>
              <a:rPr lang="tr-TR" i="1" dirty="0"/>
              <a:t>önderliğinde özgür yazılım </a:t>
            </a:r>
            <a:r>
              <a:rPr lang="tr-TR" i="1" dirty="0" smtClean="0"/>
              <a:t>topluluklarınca geliştirilen</a:t>
            </a:r>
            <a:r>
              <a:rPr lang="tr-TR" i="1" dirty="0"/>
              <a:t>, ücretsiz bir ofis yazılımları ailesidir.</a:t>
            </a:r>
          </a:p>
          <a:p>
            <a:pPr marL="0" indent="0">
              <a:buNone/>
            </a:pPr>
            <a:r>
              <a:rPr lang="tr-TR" i="1" dirty="0"/>
              <a:t>Kelime İşlemci, Hesap Tablosu, Sunum, Çizim</a:t>
            </a:r>
            <a:r>
              <a:rPr lang="tr-TR" i="1" dirty="0" smtClean="0"/>
              <a:t>, Formül </a:t>
            </a:r>
            <a:r>
              <a:rPr lang="tr-TR" i="1" dirty="0"/>
              <a:t>ve </a:t>
            </a:r>
            <a:r>
              <a:rPr lang="tr-TR" i="1" dirty="0" err="1"/>
              <a:t>Veritabanı</a:t>
            </a:r>
            <a:r>
              <a:rPr lang="tr-TR" i="1" dirty="0"/>
              <a:t> bileşenlerini içerir. </a:t>
            </a:r>
            <a:r>
              <a:rPr lang="tr-TR" i="1" dirty="0" smtClean="0"/>
              <a:t>Yazıldığı diller</a:t>
            </a:r>
            <a:r>
              <a:rPr lang="tr-TR" i="1" dirty="0"/>
              <a:t>: C++, Java.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8616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977</TotalTime>
  <Words>270</Words>
  <Application>Microsoft Office PowerPoint</Application>
  <PresentationFormat>Ekran Gösterisi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Devre</vt:lpstr>
      <vt:lpstr>    6.1.3   Dosyalarım Nerede  Hangi Dosya Türü?</vt:lpstr>
      <vt:lpstr>Dosya Türleri  ve Uzantıları</vt:lpstr>
      <vt:lpstr>Dosya Türleri  ve  Uzantıları</vt:lpstr>
      <vt:lpstr>Dosya Türleri  ve  Uzantıları</vt:lpstr>
      <vt:lpstr>Dosya Türleri  ve  Uzantıları</vt:lpstr>
      <vt:lpstr>Dosya Türleri  ve  Uzantıları</vt:lpstr>
      <vt:lpstr>Dosya Türleri  ve  Uzantıları</vt:lpstr>
      <vt:lpstr>Ofis Programları</vt:lpstr>
      <vt:lpstr>Ofis Programları</vt:lpstr>
      <vt:lpstr>Ofis Programları</vt:lpstr>
      <vt:lpstr>Ofis Programları</vt:lpstr>
      <vt:lpstr>Ofis Programları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BTLab</cp:lastModifiedBy>
  <cp:revision>204</cp:revision>
  <dcterms:created xsi:type="dcterms:W3CDTF">2016-10-09T17:25:52Z</dcterms:created>
  <dcterms:modified xsi:type="dcterms:W3CDTF">2025-09-26T11:55:41Z</dcterms:modified>
</cp:coreProperties>
</file>